
<file path=[Content_Types].xml><?xml version="1.0" encoding="utf-8"?>
<Types xmlns="http://schemas.openxmlformats.org/package/2006/content-types">
  <Default Extension="vml" ContentType="application/vnd.openxmlformats-officedocument.vmlDrawing"/>
  <Default Extension="png" ContentType="image/png"/>
  <Default Extension="tiff" ContentType="image/tif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activeX/activeX1.bin" ContentType="application/vnd.ms-office.activeX"/>
  <Override PartName="/ppt/activeX/activeX1.xml" ContentType="application/vnd.ms-office.activeX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0" r:id="rId3"/>
    <p:sldMasterId id="2147483652" r:id="rId4"/>
    <p:sldMasterId id="2147483653" r:id="rId5"/>
    <p:sldMasterId id="2147483655" r:id="rId6"/>
    <p:sldMasterId id="2147483657" r:id="rId7"/>
    <p:sldMasterId id="2147483659" r:id="rId8"/>
    <p:sldMasterId id="2147483661" r:id="rId9"/>
    <p:sldMasterId id="2147483663" r:id="rId10"/>
    <p:sldMasterId id="2147483665" r:id="rId11"/>
    <p:sldMasterId id="2147483667" r:id="rId12"/>
    <p:sldMasterId id="2147483669" r:id="rId13"/>
    <p:sldMasterId id="2147483671" r:id="rId14"/>
    <p:sldMasterId id="2147483673" r:id="rId15"/>
    <p:sldMasterId id="2147483675" r:id="rId16"/>
    <p:sldMasterId id="2147483677" r:id="rId17"/>
    <p:sldMasterId id="2147483679" r:id="rId18"/>
    <p:sldMasterId id="2147483681" r:id="rId19"/>
  </p:sldMasterIdLst>
  <p:notesMasterIdLst>
    <p:notesMasterId r:id="rId21"/>
  </p:notesMasterIdLst>
  <p:sldIdLst>
    <p:sldId id="256" r:id="rId20"/>
    <p:sldId id="257" r:id="rId22"/>
    <p:sldId id="258" r:id="rId23"/>
    <p:sldId id="259" r:id="rId24"/>
    <p:sldId id="260" r:id="rId25"/>
    <p:sldId id="263" r:id="rId26"/>
    <p:sldId id="261" r:id="rId27"/>
    <p:sldId id="262" r:id="rId2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64"/>
  </p:normalViewPr>
  <p:slideViewPr>
    <p:cSldViewPr snapToGrid="0" snapToObjects="1">
      <p:cViewPr varScale="1">
        <p:scale>
          <a:sx n="94" d="100"/>
          <a:sy n="94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slide" Target="slides/slide8.xml"/><Relationship Id="rId27" Type="http://schemas.openxmlformats.org/officeDocument/2006/relationships/slide" Target="slides/slide7.xml"/><Relationship Id="rId26" Type="http://schemas.openxmlformats.org/officeDocument/2006/relationships/slide" Target="slides/slide6.xml"/><Relationship Id="rId25" Type="http://schemas.openxmlformats.org/officeDocument/2006/relationships/slide" Target="slides/slide5.xml"/><Relationship Id="rId24" Type="http://schemas.openxmlformats.org/officeDocument/2006/relationships/slide" Target="slides/slide4.xml"/><Relationship Id="rId23" Type="http://schemas.openxmlformats.org/officeDocument/2006/relationships/slide" Target="slides/slide3.xml"/><Relationship Id="rId22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890393-082F-564C-9E5A-5E2BCA409109}" type="doc">
      <dgm:prSet loTypeId="urn:microsoft.com/office/officeart/2005/8/layout/StepDown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4CBFC9-BAB7-F14C-827F-B0447E88852B}">
      <dgm:prSet phldrT="[Text]"/>
      <dgm:spPr/>
      <dgm:t>
        <a:bodyPr/>
        <a:lstStyle/>
        <a:p>
          <a:r>
            <a:rPr lang="en-US" altLang="zh-CN" dirty="0" smtClean="0"/>
            <a:t>Heat Map</a:t>
          </a:r>
          <a:r>
            <a:rPr lang="zh-CN" altLang="en-US" dirty="0" smtClean="0"/>
            <a:t> </a:t>
          </a:r>
          <a:r>
            <a:rPr lang="en-US" altLang="zh-CN" dirty="0" smtClean="0"/>
            <a:t>Generation</a:t>
          </a:r>
          <a:endParaRPr lang="en-US" dirty="0"/>
        </a:p>
      </dgm:t>
    </dgm:pt>
    <dgm:pt modelId="{3250EF3A-993B-1548-87E6-A9CBB15F150F}" cxnId="{5FCF41FF-B12C-CD4E-A1B4-74D4F99ED9CC}" type="parTrans">
      <dgm:prSet/>
      <dgm:spPr/>
      <dgm:t>
        <a:bodyPr/>
        <a:lstStyle/>
        <a:p>
          <a:endParaRPr lang="en-US"/>
        </a:p>
      </dgm:t>
    </dgm:pt>
    <dgm:pt modelId="{04092C40-33C6-D443-9ACE-811902E1810D}" cxnId="{5FCF41FF-B12C-CD4E-A1B4-74D4F99ED9CC}" type="sibTrans">
      <dgm:prSet/>
      <dgm:spPr/>
      <dgm:t>
        <a:bodyPr/>
        <a:lstStyle/>
        <a:p>
          <a:endParaRPr lang="en-US"/>
        </a:p>
      </dgm:t>
    </dgm:pt>
    <dgm:pt modelId="{2428E373-FF4C-6348-BB30-4F50F21303C6}">
      <dgm:prSet phldrT="[Text]" custT="1"/>
      <dgm:spPr/>
      <dgm:t>
        <a:bodyPr/>
        <a:lstStyle/>
        <a:p>
          <a:endParaRPr lang="en-US" sz="1800" dirty="0"/>
        </a:p>
      </dgm:t>
    </dgm:pt>
    <dgm:pt modelId="{AC5B8BAD-FBDB-6E44-A4F0-01C146A2F2EB}" cxnId="{F9F3039C-1BE2-8A48-8DD2-AADBB0B019A7}" type="parTrans">
      <dgm:prSet/>
      <dgm:spPr/>
      <dgm:t>
        <a:bodyPr/>
        <a:lstStyle/>
        <a:p>
          <a:endParaRPr lang="en-US"/>
        </a:p>
      </dgm:t>
    </dgm:pt>
    <dgm:pt modelId="{0EA2B07A-F930-BE41-83D0-55960DA9C674}" cxnId="{F9F3039C-1BE2-8A48-8DD2-AADBB0B019A7}" type="sibTrans">
      <dgm:prSet/>
      <dgm:spPr/>
      <dgm:t>
        <a:bodyPr/>
        <a:lstStyle/>
        <a:p>
          <a:endParaRPr lang="en-US"/>
        </a:p>
      </dgm:t>
    </dgm:pt>
    <dgm:pt modelId="{40844CBC-1B03-E54F-8B03-42571D5FDDA2}">
      <dgm:prSet phldrT="[Text]"/>
      <dgm:spPr/>
      <dgm:t>
        <a:bodyPr/>
        <a:lstStyle/>
        <a:p>
          <a:r>
            <a:rPr lang="en-US" altLang="zh-CN" dirty="0" smtClean="0"/>
            <a:t>Image</a:t>
          </a:r>
          <a:r>
            <a:rPr lang="zh-CN" altLang="en-US" baseline="0" dirty="0" smtClean="0"/>
            <a:t> </a:t>
          </a:r>
          <a:r>
            <a:rPr lang="en-US" altLang="zh-CN" baseline="0" dirty="0" smtClean="0"/>
            <a:t>Similarity</a:t>
          </a:r>
          <a:endParaRPr lang="en-US" dirty="0"/>
        </a:p>
      </dgm:t>
    </dgm:pt>
    <dgm:pt modelId="{A07391E0-1970-174C-A197-EDF666EF8884}" cxnId="{8FD51CEF-91FE-764C-8FE0-634BC1B75941}" type="parTrans">
      <dgm:prSet/>
      <dgm:spPr/>
      <dgm:t>
        <a:bodyPr/>
        <a:lstStyle/>
        <a:p>
          <a:endParaRPr lang="en-US"/>
        </a:p>
      </dgm:t>
    </dgm:pt>
    <dgm:pt modelId="{9FFEB04A-78AC-194E-9B3D-7A0B4C92454C}" cxnId="{8FD51CEF-91FE-764C-8FE0-634BC1B75941}" type="sibTrans">
      <dgm:prSet/>
      <dgm:spPr/>
      <dgm:t>
        <a:bodyPr/>
        <a:lstStyle/>
        <a:p>
          <a:endParaRPr lang="en-US"/>
        </a:p>
      </dgm:t>
    </dgm:pt>
    <dgm:pt modelId="{E1AA3538-CA73-B147-89CE-4E3E2C1D6CF7}">
      <dgm:prSet phldrT="[Text]"/>
      <dgm:spPr/>
      <dgm:t>
        <a:bodyPr/>
        <a:lstStyle/>
        <a:p>
          <a:r>
            <a:rPr lang="en-US" altLang="zh-CN" dirty="0" smtClean="0"/>
            <a:t>Histogram/Texture/Color</a:t>
          </a:r>
          <a:endParaRPr lang="en-US" dirty="0"/>
        </a:p>
      </dgm:t>
    </dgm:pt>
    <dgm:pt modelId="{1875F2C9-492C-4F4D-BAA8-380C58647393}" cxnId="{FCF87896-5812-9D47-A35E-CA00C1E547EC}" type="parTrans">
      <dgm:prSet/>
      <dgm:spPr/>
      <dgm:t>
        <a:bodyPr/>
        <a:lstStyle/>
        <a:p>
          <a:endParaRPr lang="en-US"/>
        </a:p>
      </dgm:t>
    </dgm:pt>
    <dgm:pt modelId="{521F9AB3-0DA3-4242-A0F6-36B4ECBC16F8}" cxnId="{FCF87896-5812-9D47-A35E-CA00C1E547EC}" type="sibTrans">
      <dgm:prSet/>
      <dgm:spPr/>
      <dgm:t>
        <a:bodyPr/>
        <a:lstStyle/>
        <a:p>
          <a:endParaRPr lang="en-US"/>
        </a:p>
      </dgm:t>
    </dgm:pt>
    <dgm:pt modelId="{5AB0FB53-14DC-404C-92DC-C19A1FC29219}">
      <dgm:prSet phldrT="[Text]"/>
      <dgm:spPr/>
      <dgm:t>
        <a:bodyPr/>
        <a:lstStyle/>
        <a:p>
          <a:r>
            <a:rPr lang="en-US" altLang="zh-CN" dirty="0" smtClean="0"/>
            <a:t>Abnormal</a:t>
          </a:r>
          <a:r>
            <a:rPr lang="zh-CN" altLang="en-US" baseline="0" dirty="0" smtClean="0"/>
            <a:t> </a:t>
          </a:r>
          <a:r>
            <a:rPr lang="en-US" altLang="zh-CN" baseline="0" dirty="0" smtClean="0"/>
            <a:t>Detection</a:t>
          </a:r>
        </a:p>
      </dgm:t>
    </dgm:pt>
    <dgm:pt modelId="{DBBF770C-5409-BB46-BC0E-95BAC682A26C}" cxnId="{B43328FA-5ED0-3349-8991-A1CCAE4E7DB7}" type="parTrans">
      <dgm:prSet/>
      <dgm:spPr/>
      <dgm:t>
        <a:bodyPr/>
        <a:lstStyle/>
        <a:p>
          <a:endParaRPr lang="en-US"/>
        </a:p>
      </dgm:t>
    </dgm:pt>
    <dgm:pt modelId="{54AF5904-5062-AC4C-8710-5B5EFC58D77F}" cxnId="{B43328FA-5ED0-3349-8991-A1CCAE4E7DB7}" type="sibTrans">
      <dgm:prSet/>
      <dgm:spPr/>
      <dgm:t>
        <a:bodyPr/>
        <a:lstStyle/>
        <a:p>
          <a:endParaRPr lang="en-US"/>
        </a:p>
      </dgm:t>
    </dgm:pt>
    <dgm:pt modelId="{139C8761-D696-1C40-B6D6-2223A7A1651E}">
      <dgm:prSet phldrT="[Text]"/>
      <dgm:spPr/>
      <dgm:t>
        <a:bodyPr/>
        <a:lstStyle/>
        <a:p>
          <a:r>
            <a:rPr lang="en-US" altLang="zh-CN" dirty="0" smtClean="0"/>
            <a:t>Euclidean</a:t>
          </a:r>
          <a:r>
            <a:rPr lang="zh-CN" altLang="en-US" dirty="0" smtClean="0"/>
            <a:t> </a:t>
          </a:r>
          <a:r>
            <a:rPr lang="en-US" altLang="zh-CN" dirty="0" smtClean="0"/>
            <a:t>distance</a:t>
          </a:r>
          <a:endParaRPr lang="en-US" dirty="0"/>
        </a:p>
      </dgm:t>
    </dgm:pt>
    <dgm:pt modelId="{FCEADC29-5DEE-B647-8A17-43B0B14CDE01}" cxnId="{5592A29F-3822-E047-9357-EAF8EB7EEAE3}" type="parTrans">
      <dgm:prSet/>
      <dgm:spPr/>
      <dgm:t>
        <a:bodyPr/>
        <a:lstStyle/>
        <a:p>
          <a:endParaRPr lang="en-US"/>
        </a:p>
      </dgm:t>
    </dgm:pt>
    <dgm:pt modelId="{60D5373E-0542-7242-B33C-10A0DBA769D3}" cxnId="{5592A29F-3822-E047-9357-EAF8EB7EEAE3}" type="sibTrans">
      <dgm:prSet/>
      <dgm:spPr/>
      <dgm:t>
        <a:bodyPr/>
        <a:lstStyle/>
        <a:p>
          <a:endParaRPr lang="en-US"/>
        </a:p>
      </dgm:t>
    </dgm:pt>
    <dgm:pt modelId="{48BA1D53-86FB-1C4F-99EE-DBF3EF53DA2C}">
      <dgm:prSet phldrT="[Text]"/>
      <dgm:spPr/>
      <dgm:t>
        <a:bodyPr/>
        <a:lstStyle/>
        <a:p>
          <a:r>
            <a:rPr lang="en-US" altLang="zh-CN" dirty="0" smtClean="0">
              <a:solidFill>
                <a:srgbClr val="FF0000"/>
              </a:solidFill>
            </a:rPr>
            <a:t>Earth's</a:t>
          </a:r>
          <a:r>
            <a:rPr lang="zh-CN" altLang="en-US" dirty="0" smtClean="0">
              <a:solidFill>
                <a:srgbClr val="FF0000"/>
              </a:solidFill>
            </a:rPr>
            <a:t> </a:t>
          </a:r>
          <a:r>
            <a:rPr lang="en-US" altLang="zh-CN" dirty="0" smtClean="0">
              <a:solidFill>
                <a:srgbClr val="FF0000"/>
              </a:solidFill>
            </a:rPr>
            <a:t>Mover</a:t>
          </a:r>
          <a:r>
            <a:rPr lang="zh-CN" altLang="en-US" dirty="0" smtClean="0">
              <a:solidFill>
                <a:srgbClr val="FF0000"/>
              </a:solidFill>
            </a:rPr>
            <a:t> </a:t>
          </a:r>
          <a:r>
            <a:rPr lang="en-US" altLang="zh-CN" dirty="0" smtClean="0">
              <a:solidFill>
                <a:srgbClr val="FF0000"/>
              </a:solidFill>
            </a:rPr>
            <a:t>Distance(EMD)</a:t>
          </a:r>
        </a:p>
      </dgm:t>
    </dgm:pt>
    <dgm:pt modelId="{7693108E-0564-2D46-85E1-7DEF03C34159}" cxnId="{585A4999-FA47-4046-B335-CD50F552DF70}" type="parTrans">
      <dgm:prSet/>
      <dgm:spPr/>
      <dgm:t>
        <a:bodyPr/>
        <a:lstStyle/>
        <a:p>
          <a:endParaRPr lang="en-US"/>
        </a:p>
      </dgm:t>
    </dgm:pt>
    <dgm:pt modelId="{730D7280-307A-4748-9D8D-1ECB65B15291}" cxnId="{585A4999-FA47-4046-B335-CD50F552DF70}" type="sibTrans">
      <dgm:prSet/>
      <dgm:spPr/>
      <dgm:t>
        <a:bodyPr/>
        <a:lstStyle/>
        <a:p>
          <a:endParaRPr lang="en-US"/>
        </a:p>
      </dgm:t>
    </dgm:pt>
    <dgm:pt modelId="{4BCA454D-7895-2B4E-A2A7-7FFB75E277F1}">
      <dgm:prSet phldrT="[Text]" phldr="1"/>
      <dgm:spPr/>
      <dgm:t>
        <a:bodyPr/>
        <a:lstStyle/>
        <a:p>
          <a:endParaRPr lang="en-US" dirty="0"/>
        </a:p>
      </dgm:t>
    </dgm:pt>
    <dgm:pt modelId="{4C1C3C97-CB5F-6946-8617-FB0463C02B00}" cxnId="{CE61BC5D-688D-394A-8521-1BC4718AF23E}" type="sibTrans">
      <dgm:prSet/>
      <dgm:spPr/>
      <dgm:t>
        <a:bodyPr/>
        <a:lstStyle/>
        <a:p>
          <a:endParaRPr lang="en-US"/>
        </a:p>
      </dgm:t>
    </dgm:pt>
    <dgm:pt modelId="{E0C7AFDC-828E-7F48-8F06-7975BDAE5448}" cxnId="{CE61BC5D-688D-394A-8521-1BC4718AF23E}" type="parTrans">
      <dgm:prSet/>
      <dgm:spPr/>
      <dgm:t>
        <a:bodyPr/>
        <a:lstStyle/>
        <a:p>
          <a:endParaRPr lang="en-US"/>
        </a:p>
      </dgm:t>
    </dgm:pt>
    <dgm:pt modelId="{D4624550-06C6-F647-91BB-53692477AAC4}" type="pres">
      <dgm:prSet presAssocID="{74890393-082F-564C-9E5A-5E2BCA409109}" presName="rootnode" presStyleCnt="0">
        <dgm:presLayoutVars>
          <dgm:chMax/>
          <dgm:chPref/>
          <dgm:dir/>
          <dgm:animLvl val="lvl"/>
        </dgm:presLayoutVars>
      </dgm:prSet>
      <dgm:spPr/>
    </dgm:pt>
    <dgm:pt modelId="{64DB0938-963C-644B-9095-79AA71B57875}" type="pres">
      <dgm:prSet presAssocID="{3B4CBFC9-BAB7-F14C-827F-B0447E88852B}" presName="composite" presStyleCnt="0"/>
      <dgm:spPr/>
    </dgm:pt>
    <dgm:pt modelId="{3397D068-A645-634F-B599-7A8BD4209C92}" type="pres">
      <dgm:prSet presAssocID="{3B4CBFC9-BAB7-F14C-827F-B0447E88852B}" presName="bentUpArrow1" presStyleLbl="alignImgPlace1" presStyleIdx="0" presStyleCnt="2"/>
      <dgm:spPr/>
    </dgm:pt>
    <dgm:pt modelId="{D3F50EA1-6EC7-E540-94EB-094A085BCEFD}" type="pres">
      <dgm:prSet presAssocID="{3B4CBFC9-BAB7-F14C-827F-B0447E88852B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37CEC543-D82E-854B-BD08-1EFA064F915C}" type="pres">
      <dgm:prSet presAssocID="{3B4CBFC9-BAB7-F14C-827F-B0447E88852B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ADD8CB-072E-9045-9925-B5B68D762ED4}" type="pres">
      <dgm:prSet presAssocID="{04092C40-33C6-D443-9ACE-811902E1810D}" presName="sibTrans" presStyleCnt="0"/>
      <dgm:spPr/>
    </dgm:pt>
    <dgm:pt modelId="{72E5FD47-6FD1-BD43-AD19-5946578305D8}" type="pres">
      <dgm:prSet presAssocID="{40844CBC-1B03-E54F-8B03-42571D5FDDA2}" presName="composite" presStyleCnt="0"/>
      <dgm:spPr/>
    </dgm:pt>
    <dgm:pt modelId="{4834D807-8470-054B-BF8C-FA900BCEF098}" type="pres">
      <dgm:prSet presAssocID="{40844CBC-1B03-E54F-8B03-42571D5FDDA2}" presName="bentUpArrow1" presStyleLbl="alignImgPlace1" presStyleIdx="1" presStyleCnt="2"/>
      <dgm:spPr/>
    </dgm:pt>
    <dgm:pt modelId="{01BAFFB4-5D9A-A140-BBCE-4EFD6DD12B36}" type="pres">
      <dgm:prSet presAssocID="{40844CBC-1B03-E54F-8B03-42571D5FDDA2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9459C713-8AA8-2F44-ACEA-9270CDD3E7BC}" type="pres">
      <dgm:prSet presAssocID="{40844CBC-1B03-E54F-8B03-42571D5FDDA2}" presName="ChildText" presStyleLbl="revTx" presStyleIdx="1" presStyleCnt="3" custScaleX="141262" custLinFactNeighborX="23718" custLinFactNeighborY="-127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2A8099-580E-5C44-BEEF-B8E3DF2B2E9C}" type="pres">
      <dgm:prSet presAssocID="{9FFEB04A-78AC-194E-9B3D-7A0B4C92454C}" presName="sibTrans" presStyleCnt="0"/>
      <dgm:spPr/>
    </dgm:pt>
    <dgm:pt modelId="{F185938F-6714-6445-8F8C-205C9E5E6EA2}" type="pres">
      <dgm:prSet presAssocID="{5AB0FB53-14DC-404C-92DC-C19A1FC29219}" presName="composite" presStyleCnt="0"/>
      <dgm:spPr/>
    </dgm:pt>
    <dgm:pt modelId="{C8092D6E-45AC-F54C-8639-5527C8F26108}" type="pres">
      <dgm:prSet presAssocID="{5AB0FB53-14DC-404C-92DC-C19A1FC29219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A3B949B7-E5B0-7048-B21C-5DAD20845891}" type="pres">
      <dgm:prSet presAssocID="{5AB0FB53-14DC-404C-92DC-C19A1FC29219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BDB00B7-6725-FA43-9193-25E92995C151}" type="presOf" srcId="{2428E373-FF4C-6348-BB30-4F50F21303C6}" destId="{37CEC543-D82E-854B-BD08-1EFA064F915C}" srcOrd="0" destOrd="0" presId="urn:microsoft.com/office/officeart/2005/8/layout/StepDownProcess"/>
    <dgm:cxn modelId="{B43328FA-5ED0-3349-8991-A1CCAE4E7DB7}" srcId="{74890393-082F-564C-9E5A-5E2BCA409109}" destId="{5AB0FB53-14DC-404C-92DC-C19A1FC29219}" srcOrd="2" destOrd="0" parTransId="{DBBF770C-5409-BB46-BC0E-95BAC682A26C}" sibTransId="{54AF5904-5062-AC4C-8710-5B5EFC58D77F}"/>
    <dgm:cxn modelId="{AEB169C9-6E9E-A442-BB73-B067CF09227E}" type="presOf" srcId="{139C8761-D696-1C40-B6D6-2223A7A1651E}" destId="{9459C713-8AA8-2F44-ACEA-9270CDD3E7BC}" srcOrd="0" destOrd="1" presId="urn:microsoft.com/office/officeart/2005/8/layout/StepDownProcess"/>
    <dgm:cxn modelId="{0D7DBEE1-14BA-4F45-A057-A14AC904E43A}" type="presOf" srcId="{40844CBC-1B03-E54F-8B03-42571D5FDDA2}" destId="{01BAFFB4-5D9A-A140-BBCE-4EFD6DD12B36}" srcOrd="0" destOrd="0" presId="urn:microsoft.com/office/officeart/2005/8/layout/StepDownProcess"/>
    <dgm:cxn modelId="{FCF87896-5812-9D47-A35E-CA00C1E547EC}" srcId="{40844CBC-1B03-E54F-8B03-42571D5FDDA2}" destId="{E1AA3538-CA73-B147-89CE-4E3E2C1D6CF7}" srcOrd="0" destOrd="0" parTransId="{1875F2C9-492C-4F4D-BAA8-380C58647393}" sibTransId="{521F9AB3-0DA3-4242-A0F6-36B4ECBC16F8}"/>
    <dgm:cxn modelId="{FA023FF8-0AF9-2648-9A2F-D3A0F82E4AD7}" type="presOf" srcId="{3B4CBFC9-BAB7-F14C-827F-B0447E88852B}" destId="{D3F50EA1-6EC7-E540-94EB-094A085BCEFD}" srcOrd="0" destOrd="0" presId="urn:microsoft.com/office/officeart/2005/8/layout/StepDownProcess"/>
    <dgm:cxn modelId="{8FD51CEF-91FE-764C-8FE0-634BC1B75941}" srcId="{74890393-082F-564C-9E5A-5E2BCA409109}" destId="{40844CBC-1B03-E54F-8B03-42571D5FDDA2}" srcOrd="1" destOrd="0" parTransId="{A07391E0-1970-174C-A197-EDF666EF8884}" sibTransId="{9FFEB04A-78AC-194E-9B3D-7A0B4C92454C}"/>
    <dgm:cxn modelId="{5FCF41FF-B12C-CD4E-A1B4-74D4F99ED9CC}" srcId="{74890393-082F-564C-9E5A-5E2BCA409109}" destId="{3B4CBFC9-BAB7-F14C-827F-B0447E88852B}" srcOrd="0" destOrd="0" parTransId="{3250EF3A-993B-1548-87E6-A9CBB15F150F}" sibTransId="{04092C40-33C6-D443-9ACE-811902E1810D}"/>
    <dgm:cxn modelId="{5592A29F-3822-E047-9357-EAF8EB7EEAE3}" srcId="{40844CBC-1B03-E54F-8B03-42571D5FDDA2}" destId="{139C8761-D696-1C40-B6D6-2223A7A1651E}" srcOrd="1" destOrd="0" parTransId="{FCEADC29-5DEE-B647-8A17-43B0B14CDE01}" sibTransId="{60D5373E-0542-7242-B33C-10A0DBA769D3}"/>
    <dgm:cxn modelId="{CE61BC5D-688D-394A-8521-1BC4718AF23E}" srcId="{5AB0FB53-14DC-404C-92DC-C19A1FC29219}" destId="{4BCA454D-7895-2B4E-A2A7-7FFB75E277F1}" srcOrd="0" destOrd="0" parTransId="{E0C7AFDC-828E-7F48-8F06-7975BDAE5448}" sibTransId="{4C1C3C97-CB5F-6946-8617-FB0463C02B00}"/>
    <dgm:cxn modelId="{585A4999-FA47-4046-B335-CD50F552DF70}" srcId="{40844CBC-1B03-E54F-8B03-42571D5FDDA2}" destId="{48BA1D53-86FB-1C4F-99EE-DBF3EF53DA2C}" srcOrd="2" destOrd="0" parTransId="{7693108E-0564-2D46-85E1-7DEF03C34159}" sibTransId="{730D7280-307A-4748-9D8D-1ECB65B15291}"/>
    <dgm:cxn modelId="{4C03EDF6-CA32-1848-A728-B47D50CE04D1}" type="presOf" srcId="{48BA1D53-86FB-1C4F-99EE-DBF3EF53DA2C}" destId="{9459C713-8AA8-2F44-ACEA-9270CDD3E7BC}" srcOrd="0" destOrd="2" presId="urn:microsoft.com/office/officeart/2005/8/layout/StepDownProcess"/>
    <dgm:cxn modelId="{CD152D65-D201-A641-BCD2-17E28040C8FA}" type="presOf" srcId="{4BCA454D-7895-2B4E-A2A7-7FFB75E277F1}" destId="{A3B949B7-E5B0-7048-B21C-5DAD20845891}" srcOrd="0" destOrd="0" presId="urn:microsoft.com/office/officeart/2005/8/layout/StepDownProcess"/>
    <dgm:cxn modelId="{14E131B0-C53A-1E42-B717-4B9CA3AD263D}" type="presOf" srcId="{E1AA3538-CA73-B147-89CE-4E3E2C1D6CF7}" destId="{9459C713-8AA8-2F44-ACEA-9270CDD3E7BC}" srcOrd="0" destOrd="0" presId="urn:microsoft.com/office/officeart/2005/8/layout/StepDownProcess"/>
    <dgm:cxn modelId="{F9F3039C-1BE2-8A48-8DD2-AADBB0B019A7}" srcId="{3B4CBFC9-BAB7-F14C-827F-B0447E88852B}" destId="{2428E373-FF4C-6348-BB30-4F50F21303C6}" srcOrd="0" destOrd="0" parTransId="{AC5B8BAD-FBDB-6E44-A4F0-01C146A2F2EB}" sibTransId="{0EA2B07A-F930-BE41-83D0-55960DA9C674}"/>
    <dgm:cxn modelId="{DA101E05-3E90-9846-BE26-C9B652A40E01}" type="presOf" srcId="{5AB0FB53-14DC-404C-92DC-C19A1FC29219}" destId="{C8092D6E-45AC-F54C-8639-5527C8F26108}" srcOrd="0" destOrd="0" presId="urn:microsoft.com/office/officeart/2005/8/layout/StepDownProcess"/>
    <dgm:cxn modelId="{E23C444A-6747-C74E-AB25-9032CC426E42}" type="presOf" srcId="{74890393-082F-564C-9E5A-5E2BCA409109}" destId="{D4624550-06C6-F647-91BB-53692477AAC4}" srcOrd="0" destOrd="0" presId="urn:microsoft.com/office/officeart/2005/8/layout/StepDownProcess"/>
    <dgm:cxn modelId="{0A225CF8-1745-0E43-B017-731828BEDD03}" type="presParOf" srcId="{D4624550-06C6-F647-91BB-53692477AAC4}" destId="{64DB0938-963C-644B-9095-79AA71B57875}" srcOrd="0" destOrd="0" presId="urn:microsoft.com/office/officeart/2005/8/layout/StepDownProcess"/>
    <dgm:cxn modelId="{A97019B0-E599-C54C-849B-D65BFBF37692}" type="presParOf" srcId="{64DB0938-963C-644B-9095-79AA71B57875}" destId="{3397D068-A645-634F-B599-7A8BD4209C92}" srcOrd="0" destOrd="0" presId="urn:microsoft.com/office/officeart/2005/8/layout/StepDownProcess"/>
    <dgm:cxn modelId="{D7FF8A75-4850-F64A-B290-DDE56DA37858}" type="presParOf" srcId="{64DB0938-963C-644B-9095-79AA71B57875}" destId="{D3F50EA1-6EC7-E540-94EB-094A085BCEFD}" srcOrd="1" destOrd="0" presId="urn:microsoft.com/office/officeart/2005/8/layout/StepDownProcess"/>
    <dgm:cxn modelId="{C91832DC-7DA5-0941-B3F4-1BCDA3F2BEF2}" type="presParOf" srcId="{64DB0938-963C-644B-9095-79AA71B57875}" destId="{37CEC543-D82E-854B-BD08-1EFA064F915C}" srcOrd="2" destOrd="0" presId="urn:microsoft.com/office/officeart/2005/8/layout/StepDownProcess"/>
    <dgm:cxn modelId="{DEEE0B40-60FF-6748-BECE-E97E26CA209D}" type="presParOf" srcId="{D4624550-06C6-F647-91BB-53692477AAC4}" destId="{68ADD8CB-072E-9045-9925-B5B68D762ED4}" srcOrd="1" destOrd="0" presId="urn:microsoft.com/office/officeart/2005/8/layout/StepDownProcess"/>
    <dgm:cxn modelId="{A0B4610F-58FB-8C42-9995-3B1EFF502306}" type="presParOf" srcId="{D4624550-06C6-F647-91BB-53692477AAC4}" destId="{72E5FD47-6FD1-BD43-AD19-5946578305D8}" srcOrd="2" destOrd="0" presId="urn:microsoft.com/office/officeart/2005/8/layout/StepDownProcess"/>
    <dgm:cxn modelId="{CB0BB235-B024-EB45-BB0C-01CABD2FE72C}" type="presParOf" srcId="{72E5FD47-6FD1-BD43-AD19-5946578305D8}" destId="{4834D807-8470-054B-BF8C-FA900BCEF098}" srcOrd="0" destOrd="0" presId="urn:microsoft.com/office/officeart/2005/8/layout/StepDownProcess"/>
    <dgm:cxn modelId="{A94E0623-E9B3-6341-B961-388C079C1DBD}" type="presParOf" srcId="{72E5FD47-6FD1-BD43-AD19-5946578305D8}" destId="{01BAFFB4-5D9A-A140-BBCE-4EFD6DD12B36}" srcOrd="1" destOrd="0" presId="urn:microsoft.com/office/officeart/2005/8/layout/StepDownProcess"/>
    <dgm:cxn modelId="{A79F3CB9-14F4-7F48-9444-4F84D95F6E11}" type="presParOf" srcId="{72E5FD47-6FD1-BD43-AD19-5946578305D8}" destId="{9459C713-8AA8-2F44-ACEA-9270CDD3E7BC}" srcOrd="2" destOrd="0" presId="urn:microsoft.com/office/officeart/2005/8/layout/StepDownProcess"/>
    <dgm:cxn modelId="{351DB83D-1811-6343-B7CE-60A45536F47C}" type="presParOf" srcId="{D4624550-06C6-F647-91BB-53692477AAC4}" destId="{392A8099-580E-5C44-BEEF-B8E3DF2B2E9C}" srcOrd="3" destOrd="0" presId="urn:microsoft.com/office/officeart/2005/8/layout/StepDownProcess"/>
    <dgm:cxn modelId="{D90338F6-7234-074B-BD2F-46BE46386C39}" type="presParOf" srcId="{D4624550-06C6-F647-91BB-53692477AAC4}" destId="{F185938F-6714-6445-8F8C-205C9E5E6EA2}" srcOrd="4" destOrd="0" presId="urn:microsoft.com/office/officeart/2005/8/layout/StepDownProcess"/>
    <dgm:cxn modelId="{E6741938-2B48-4945-89F8-762F47F3EEC7}" type="presParOf" srcId="{F185938F-6714-6445-8F8C-205C9E5E6EA2}" destId="{C8092D6E-45AC-F54C-8639-5527C8F26108}" srcOrd="0" destOrd="0" presId="urn:microsoft.com/office/officeart/2005/8/layout/StepDownProcess"/>
    <dgm:cxn modelId="{CD8CD6D8-5C57-F34F-90AB-54E5EEAA986A}" type="presParOf" srcId="{F185938F-6714-6445-8F8C-205C9E5E6EA2}" destId="{A3B949B7-E5B0-7048-B21C-5DAD20845891}" srcOrd="1" destOrd="0" presId="urn:microsoft.com/office/officeart/2005/8/layout/StepDownProcess"/>
  </dgm:cxnLst>
  <dgm:bg/>
  <dgm:whole/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97D068-A645-634F-B599-7A8BD4209C92}">
      <dsp:nvSpPr>
        <dsp:cNvPr id="0" name=""/>
        <dsp:cNvSpPr/>
      </dsp:nvSpPr>
      <dsp:spPr>
        <a:xfrm rot="5400000">
          <a:off x="445009" y="1583167"/>
          <a:ext cx="1400175" cy="159404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3F50EA1-6EC7-E540-94EB-094A085BCEFD}">
      <dsp:nvSpPr>
        <dsp:cNvPr id="0" name=""/>
        <dsp:cNvSpPr/>
      </dsp:nvSpPr>
      <dsp:spPr>
        <a:xfrm>
          <a:off x="74048" y="31045"/>
          <a:ext cx="2357070" cy="1649872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/>
            <a:t>Heat Map</a:t>
          </a:r>
          <a:r>
            <a:rPr lang="zh-CN" altLang="en-US" sz="3100" kern="1200" dirty="0" smtClean="0"/>
            <a:t> </a:t>
          </a:r>
          <a:r>
            <a:rPr lang="en-US" altLang="zh-CN" sz="3100" kern="1200" dirty="0" smtClean="0"/>
            <a:t>Generation</a:t>
          </a:r>
          <a:endParaRPr lang="en-US" sz="3100" kern="1200" dirty="0"/>
        </a:p>
      </dsp:txBody>
      <dsp:txXfrm>
        <a:off x="154603" y="111600"/>
        <a:ext cx="2195960" cy="1488762"/>
      </dsp:txXfrm>
    </dsp:sp>
    <dsp:sp modelId="{37CEC543-D82E-854B-BD08-1EFA064F915C}">
      <dsp:nvSpPr>
        <dsp:cNvPr id="0" name=""/>
        <dsp:cNvSpPr/>
      </dsp:nvSpPr>
      <dsp:spPr>
        <a:xfrm>
          <a:off x="2431119" y="188398"/>
          <a:ext cx="1714308" cy="1333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800" kern="1200" dirty="0"/>
        </a:p>
      </dsp:txBody>
      <dsp:txXfrm>
        <a:off x="2431119" y="188398"/>
        <a:ext cx="1714308" cy="1333500"/>
      </dsp:txXfrm>
    </dsp:sp>
    <dsp:sp modelId="{4834D807-8470-054B-BF8C-FA900BCEF098}">
      <dsp:nvSpPr>
        <dsp:cNvPr id="0" name=""/>
        <dsp:cNvSpPr/>
      </dsp:nvSpPr>
      <dsp:spPr>
        <a:xfrm rot="5400000">
          <a:off x="2399271" y="3436519"/>
          <a:ext cx="1400175" cy="159404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1BAFFB4-5D9A-A140-BBCE-4EFD6DD12B36}">
      <dsp:nvSpPr>
        <dsp:cNvPr id="0" name=""/>
        <dsp:cNvSpPr/>
      </dsp:nvSpPr>
      <dsp:spPr>
        <a:xfrm>
          <a:off x="2028310" y="1884397"/>
          <a:ext cx="2357070" cy="1649872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/>
            <a:t>Image</a:t>
          </a:r>
          <a:r>
            <a:rPr lang="zh-CN" altLang="en-US" sz="3100" kern="1200" baseline="0" dirty="0" smtClean="0"/>
            <a:t> </a:t>
          </a:r>
          <a:r>
            <a:rPr lang="en-US" altLang="zh-CN" sz="3100" kern="1200" baseline="0" dirty="0" smtClean="0"/>
            <a:t>Similarity</a:t>
          </a:r>
          <a:endParaRPr lang="en-US" sz="3100" kern="1200" dirty="0"/>
        </a:p>
      </dsp:txBody>
      <dsp:txXfrm>
        <a:off x="2108865" y="1964952"/>
        <a:ext cx="2195960" cy="1488762"/>
      </dsp:txXfrm>
    </dsp:sp>
    <dsp:sp modelId="{9459C713-8AA8-2F44-ACEA-9270CDD3E7BC}">
      <dsp:nvSpPr>
        <dsp:cNvPr id="0" name=""/>
        <dsp:cNvSpPr/>
      </dsp:nvSpPr>
      <dsp:spPr>
        <a:xfrm>
          <a:off x="4438301" y="2024814"/>
          <a:ext cx="2421666" cy="1333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500" kern="1200" dirty="0" smtClean="0"/>
            <a:t>Histogram/Texture/Color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500" kern="1200" dirty="0" smtClean="0"/>
            <a:t>Euclidean</a:t>
          </a:r>
          <a:r>
            <a:rPr lang="zh-CN" altLang="en-US" sz="1500" kern="1200" dirty="0" smtClean="0"/>
            <a:t> </a:t>
          </a:r>
          <a:r>
            <a:rPr lang="en-US" altLang="zh-CN" sz="1500" kern="1200" dirty="0" smtClean="0"/>
            <a:t>distance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500" kern="1200" dirty="0" smtClean="0">
              <a:solidFill>
                <a:srgbClr val="FF0000"/>
              </a:solidFill>
            </a:rPr>
            <a:t>Earth's</a:t>
          </a:r>
          <a:r>
            <a:rPr lang="zh-CN" altLang="en-US" sz="1500" kern="1200" dirty="0" smtClean="0">
              <a:solidFill>
                <a:srgbClr val="FF0000"/>
              </a:solidFill>
            </a:rPr>
            <a:t> </a:t>
          </a:r>
          <a:r>
            <a:rPr lang="en-US" altLang="zh-CN" sz="1500" kern="1200" dirty="0" smtClean="0">
              <a:solidFill>
                <a:srgbClr val="FF0000"/>
              </a:solidFill>
            </a:rPr>
            <a:t>Mover</a:t>
          </a:r>
          <a:r>
            <a:rPr lang="zh-CN" altLang="en-US" sz="1500" kern="1200" dirty="0" smtClean="0">
              <a:solidFill>
                <a:srgbClr val="FF0000"/>
              </a:solidFill>
            </a:rPr>
            <a:t> </a:t>
          </a:r>
          <a:r>
            <a:rPr lang="en-US" altLang="zh-CN" sz="1500" kern="1200" dirty="0" smtClean="0">
              <a:solidFill>
                <a:srgbClr val="FF0000"/>
              </a:solidFill>
            </a:rPr>
            <a:t>Distance(EMD)</a:t>
          </a:r>
        </a:p>
      </dsp:txBody>
      <dsp:txXfrm>
        <a:off x="4438301" y="2024814"/>
        <a:ext cx="2421666" cy="1333500"/>
      </dsp:txXfrm>
    </dsp:sp>
    <dsp:sp modelId="{C8092D6E-45AC-F54C-8639-5527C8F26108}">
      <dsp:nvSpPr>
        <dsp:cNvPr id="0" name=""/>
        <dsp:cNvSpPr/>
      </dsp:nvSpPr>
      <dsp:spPr>
        <a:xfrm>
          <a:off x="3982572" y="3737748"/>
          <a:ext cx="2357070" cy="1649872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 smtClean="0"/>
            <a:t>Abnormal</a:t>
          </a:r>
          <a:r>
            <a:rPr lang="zh-CN" altLang="en-US" sz="3100" kern="1200" baseline="0" dirty="0" smtClean="0"/>
            <a:t> </a:t>
          </a:r>
          <a:r>
            <a:rPr lang="en-US" altLang="zh-CN" sz="3100" kern="1200" baseline="0" dirty="0" smtClean="0"/>
            <a:t>Detection</a:t>
          </a:r>
        </a:p>
      </dsp:txBody>
      <dsp:txXfrm>
        <a:off x="4063127" y="3818303"/>
        <a:ext cx="2195960" cy="1488762"/>
      </dsp:txXfrm>
    </dsp:sp>
    <dsp:sp modelId="{A3B949B7-E5B0-7048-B21C-5DAD20845891}">
      <dsp:nvSpPr>
        <dsp:cNvPr id="0" name=""/>
        <dsp:cNvSpPr/>
      </dsp:nvSpPr>
      <dsp:spPr>
        <a:xfrm>
          <a:off x="6339643" y="3895101"/>
          <a:ext cx="1714308" cy="1333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800" kern="1200" dirty="0"/>
        </a:p>
      </dsp:txBody>
      <dsp:txXfrm>
        <a:off x="6339643" y="3895101"/>
        <a:ext cx="1714308" cy="1333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bkpt" val="fixed"/>
          <dgm:param type="bkPtFixedVal" val="1"/>
          <dgm:param type="off" val="off"/>
          <dgm:param type="grDir" val="tL"/>
          <dgm:param type="flowDir" val="row"/>
        </dgm:alg>
      </dgm:if>
      <dgm:else name="Name2">
        <dgm:alg type="snake">
          <dgm:param type="bkpt" val="fixed"/>
          <dgm:param type="bkPtFixedVal" val="1"/>
          <dgm:param type="off" val="off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type="bentUpArrow" r:blip="" rot="90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type="bentArrow" r:blip="" rot="180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parTxLTRAlign" val="l"/>
                    <dgm:param type="stBulletLvl" val="1"/>
                    <dgm:param type="txAnchorVertCh" val="mid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gradFill>
          <a:gsLst>
            <a:gs pos="0">
              <a:schemeClr val="lt1"/>
            </a:gs>
            <a:gs pos="100000">
              <a:srgbClr val="B7B7B7"/>
            </a:gs>
          </a:gsLst>
          <a:lin ang="5400000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1751011" y="1300784"/>
            <a:ext cx="8689975" cy="25092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1751011" y="3886200"/>
            <a:ext cx="8689975" cy="13715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200" b="0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" name="Shape 16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Shape 17"/>
          <p:cNvSpPr txBox="1">
            <a:spLocks noGrp="1"/>
          </p:cNvSpPr>
          <p:nvPr>
            <p:ph type="ftr" idx="11"/>
          </p:nvPr>
        </p:nvSpPr>
        <p:spPr>
          <a:xfrm>
            <a:off x="914400" y="5883275"/>
            <a:ext cx="6672261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3586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fld>
            <a:endParaRPr lang="en-US"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noramic Picture with Caption">
    <p:bg>
      <p:bgPr>
        <a:gradFill>
          <a:gsLst>
            <a:gs pos="0">
              <a:schemeClr val="lt1"/>
            </a:gs>
            <a:gs pos="100000">
              <a:srgbClr val="B7B7B7"/>
            </a:gs>
          </a:gsLst>
          <a:lin ang="5400000" scaled="0"/>
        </a:gra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913794" y="4289373"/>
            <a:ext cx="10364431" cy="8116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51" name="Shape 151"/>
          <p:cNvSpPr>
            <a:spLocks noGrp="1"/>
          </p:cNvSpPr>
          <p:nvPr>
            <p:ph type="pic" idx="2"/>
          </p:nvPr>
        </p:nvSpPr>
        <p:spPr>
          <a:xfrm>
            <a:off x="1184744" y="698260"/>
            <a:ext cx="9822531" cy="3214136"/>
          </a:xfrm>
          <a:prstGeom prst="roundRect">
            <a:avLst>
              <a:gd name="adj" fmla="val 4944"/>
            </a:avLst>
          </a:prstGeom>
          <a:noFill/>
          <a:ln w="82550" cap="sq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913774" y="5108728"/>
            <a:ext cx="10364451" cy="6824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53" name="Shape 153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Shape 154"/>
          <p:cNvSpPr txBox="1">
            <a:spLocks noGrp="1"/>
          </p:cNvSpPr>
          <p:nvPr>
            <p:ph type="ftr" idx="11"/>
          </p:nvPr>
        </p:nvSpPr>
        <p:spPr>
          <a:xfrm>
            <a:off x="914400" y="5883275"/>
            <a:ext cx="6672261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3586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fld>
            <a:endParaRPr lang="en-US"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bg>
      <p:bgPr>
        <a:gradFill>
          <a:gsLst>
            <a:gs pos="0">
              <a:schemeClr val="lt1"/>
            </a:gs>
            <a:gs pos="100000">
              <a:srgbClr val="B7B7B7"/>
            </a:gs>
          </a:gsLst>
          <a:lin ang="5400000" scaled="0"/>
        </a:gra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913774" y="609599"/>
            <a:ext cx="10364451" cy="34272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913775" y="4204821"/>
            <a:ext cx="10364451" cy="15863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7" name="Shape 167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8" name="Shape 168"/>
          <p:cNvSpPr txBox="1">
            <a:spLocks noGrp="1"/>
          </p:cNvSpPr>
          <p:nvPr>
            <p:ph type="ftr" idx="11"/>
          </p:nvPr>
        </p:nvSpPr>
        <p:spPr>
          <a:xfrm>
            <a:off x="914400" y="5883275"/>
            <a:ext cx="6672261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Shape 169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3586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fld>
            <a:endParaRPr lang="en-US"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with Caption">
    <p:bg>
      <p:bgPr>
        <a:gradFill>
          <a:gsLst>
            <a:gs pos="0">
              <a:schemeClr val="lt1"/>
            </a:gs>
            <a:gs pos="100000">
              <a:srgbClr val="B7B7B7"/>
            </a:gs>
          </a:gsLst>
          <a:lin ang="5400000" scaled="0"/>
        </a:gra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1446212" y="609600"/>
            <a:ext cx="9302752" cy="2992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1720643" y="3610032"/>
            <a:ext cx="8752299" cy="5947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83" name="Shape 183"/>
          <p:cNvSpPr txBox="1">
            <a:spLocks noGrp="1"/>
          </p:cNvSpPr>
          <p:nvPr>
            <p:ph type="body" idx="2"/>
          </p:nvPr>
        </p:nvSpPr>
        <p:spPr>
          <a:xfrm>
            <a:off x="913774" y="4372796"/>
            <a:ext cx="10364451" cy="14210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84" name="Shape 184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" name="Shape 185"/>
          <p:cNvSpPr txBox="1">
            <a:spLocks noGrp="1"/>
          </p:cNvSpPr>
          <p:nvPr>
            <p:ph type="ftr" idx="11"/>
          </p:nvPr>
        </p:nvSpPr>
        <p:spPr>
          <a:xfrm>
            <a:off x="914400" y="5883275"/>
            <a:ext cx="6672261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" name="Shape 186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3586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fld>
            <a:endParaRPr lang="en-US"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me Card">
    <p:bg>
      <p:bgPr>
        <a:gradFill>
          <a:gsLst>
            <a:gs pos="0">
              <a:schemeClr val="lt1"/>
            </a:gs>
            <a:gs pos="100000">
              <a:srgbClr val="B7B7B7"/>
            </a:gs>
          </a:gsLst>
          <a:lin ang="5400000" scaled="0"/>
        </a:gra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913775" y="2138721"/>
            <a:ext cx="10364451" cy="25118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913775" y="4662335"/>
            <a:ext cx="10364451" cy="11406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8" name="Shape 198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" name="Shape 199"/>
          <p:cNvSpPr txBox="1">
            <a:spLocks noGrp="1"/>
          </p:cNvSpPr>
          <p:nvPr>
            <p:ph type="ftr" idx="11"/>
          </p:nvPr>
        </p:nvSpPr>
        <p:spPr>
          <a:xfrm>
            <a:off x="914400" y="5883275"/>
            <a:ext cx="6672261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3586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fld>
            <a:endParaRPr lang="en-US"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lumn">
    <p:bg>
      <p:bgPr>
        <a:gradFill>
          <a:gsLst>
            <a:gs pos="0">
              <a:schemeClr val="lt1"/>
            </a:gs>
            <a:gs pos="100000">
              <a:srgbClr val="B7B7B7"/>
            </a:gs>
          </a:gsLst>
          <a:lin ang="5400000" scaled="0"/>
        </a:gra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913774" y="609600"/>
            <a:ext cx="10364451" cy="16050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13774" y="2367092"/>
            <a:ext cx="3298975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12" name="Shape 212"/>
          <p:cNvSpPr txBox="1">
            <a:spLocks noGrp="1"/>
          </p:cNvSpPr>
          <p:nvPr>
            <p:ph type="body" idx="2"/>
          </p:nvPr>
        </p:nvSpPr>
        <p:spPr>
          <a:xfrm>
            <a:off x="913774" y="2943355"/>
            <a:ext cx="3298975" cy="28478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13" name="Shape 213"/>
          <p:cNvSpPr txBox="1">
            <a:spLocks noGrp="1"/>
          </p:cNvSpPr>
          <p:nvPr>
            <p:ph type="body" idx="3"/>
          </p:nvPr>
        </p:nvSpPr>
        <p:spPr>
          <a:xfrm>
            <a:off x="4452389" y="2367092"/>
            <a:ext cx="3291521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14" name="Shape 214"/>
          <p:cNvSpPr txBox="1">
            <a:spLocks noGrp="1"/>
          </p:cNvSpPr>
          <p:nvPr>
            <p:ph type="body" idx="4"/>
          </p:nvPr>
        </p:nvSpPr>
        <p:spPr>
          <a:xfrm>
            <a:off x="4441348" y="2943355"/>
            <a:ext cx="3303351" cy="28478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15" name="Shape 215"/>
          <p:cNvSpPr txBox="1">
            <a:spLocks noGrp="1"/>
          </p:cNvSpPr>
          <p:nvPr>
            <p:ph type="body" idx="5"/>
          </p:nvPr>
        </p:nvSpPr>
        <p:spPr>
          <a:xfrm>
            <a:off x="7973297" y="2367092"/>
            <a:ext cx="3304927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16" name="Shape 216"/>
          <p:cNvSpPr txBox="1">
            <a:spLocks noGrp="1"/>
          </p:cNvSpPr>
          <p:nvPr>
            <p:ph type="body" idx="6"/>
          </p:nvPr>
        </p:nvSpPr>
        <p:spPr>
          <a:xfrm>
            <a:off x="7973297" y="2943355"/>
            <a:ext cx="3304927" cy="28478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17" name="Shape 217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" name="Shape 218"/>
          <p:cNvSpPr txBox="1">
            <a:spLocks noGrp="1"/>
          </p:cNvSpPr>
          <p:nvPr>
            <p:ph type="ftr" idx="11"/>
          </p:nvPr>
        </p:nvSpPr>
        <p:spPr>
          <a:xfrm>
            <a:off x="914400" y="5883275"/>
            <a:ext cx="6672261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9" name="Shape 219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3586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fld>
            <a:endParaRPr lang="en-US"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Picture Column">
    <p:bg>
      <p:bgPr>
        <a:gradFill>
          <a:gsLst>
            <a:gs pos="0">
              <a:schemeClr val="lt1"/>
            </a:gs>
            <a:gs pos="100000">
              <a:srgbClr val="B7B7B7"/>
            </a:gs>
          </a:gsLst>
          <a:lin ang="5400000" scaled="0"/>
        </a:gra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913774" y="610772"/>
            <a:ext cx="10364451" cy="16039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913774" y="4204819"/>
            <a:ext cx="3296409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31" name="Shape 231"/>
          <p:cNvSpPr>
            <a:spLocks noGrp="1"/>
          </p:cNvSpPr>
          <p:nvPr>
            <p:ph type="pic" idx="2"/>
          </p:nvPr>
        </p:nvSpPr>
        <p:spPr>
          <a:xfrm>
            <a:off x="913774" y="2367092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32" name="Shape 232"/>
          <p:cNvSpPr txBox="1">
            <a:spLocks noGrp="1"/>
          </p:cNvSpPr>
          <p:nvPr>
            <p:ph type="body" idx="3"/>
          </p:nvPr>
        </p:nvSpPr>
        <p:spPr>
          <a:xfrm>
            <a:off x="913774" y="4781082"/>
            <a:ext cx="3296409" cy="10101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33" name="Shape 233"/>
          <p:cNvSpPr txBox="1">
            <a:spLocks noGrp="1"/>
          </p:cNvSpPr>
          <p:nvPr>
            <p:ph type="body" idx="4"/>
          </p:nvPr>
        </p:nvSpPr>
        <p:spPr>
          <a:xfrm>
            <a:off x="4442758" y="4204819"/>
            <a:ext cx="3301827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34" name="Shape 234"/>
          <p:cNvSpPr>
            <a:spLocks noGrp="1"/>
          </p:cNvSpPr>
          <p:nvPr>
            <p:ph type="pic" idx="5"/>
          </p:nvPr>
        </p:nvSpPr>
        <p:spPr>
          <a:xfrm>
            <a:off x="4441348" y="2367092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35" name="Shape 235"/>
          <p:cNvSpPr txBox="1">
            <a:spLocks noGrp="1"/>
          </p:cNvSpPr>
          <p:nvPr>
            <p:ph type="body" idx="6"/>
          </p:nvPr>
        </p:nvSpPr>
        <p:spPr>
          <a:xfrm>
            <a:off x="4441348" y="4781080"/>
            <a:ext cx="3303352" cy="10101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36" name="Shape 236"/>
          <p:cNvSpPr txBox="1">
            <a:spLocks noGrp="1"/>
          </p:cNvSpPr>
          <p:nvPr>
            <p:ph type="body" idx="7"/>
          </p:nvPr>
        </p:nvSpPr>
        <p:spPr>
          <a:xfrm>
            <a:off x="7973297" y="4204819"/>
            <a:ext cx="3300680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37" name="Shape 237"/>
          <p:cNvSpPr>
            <a:spLocks noGrp="1"/>
          </p:cNvSpPr>
          <p:nvPr>
            <p:ph type="pic" idx="8"/>
          </p:nvPr>
        </p:nvSpPr>
        <p:spPr>
          <a:xfrm>
            <a:off x="7973297" y="2367092"/>
            <a:ext cx="3304927" cy="1524000"/>
          </a:xfrm>
          <a:prstGeom prst="roundRect">
            <a:avLst>
              <a:gd name="adj" fmla="val 8841"/>
            </a:avLst>
          </a:prstGeom>
          <a:noFill/>
          <a:ln w="82550" cap="sq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38" name="Shape 238"/>
          <p:cNvSpPr txBox="1">
            <a:spLocks noGrp="1"/>
          </p:cNvSpPr>
          <p:nvPr>
            <p:ph type="body" idx="9"/>
          </p:nvPr>
        </p:nvSpPr>
        <p:spPr>
          <a:xfrm>
            <a:off x="7973172" y="4781078"/>
            <a:ext cx="3305052" cy="10101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39" name="Shape 239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" name="Shape 240"/>
          <p:cNvSpPr txBox="1">
            <a:spLocks noGrp="1"/>
          </p:cNvSpPr>
          <p:nvPr>
            <p:ph type="ftr" idx="11"/>
          </p:nvPr>
        </p:nvSpPr>
        <p:spPr>
          <a:xfrm>
            <a:off x="914400" y="5883275"/>
            <a:ext cx="6672261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" name="Shape 241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3586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fld>
            <a:endParaRPr lang="en-US"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bg>
      <p:bgPr>
        <a:gradFill>
          <a:gsLst>
            <a:gs pos="0">
              <a:schemeClr val="lt1"/>
            </a:gs>
            <a:gs pos="100000">
              <a:srgbClr val="B7B7B7"/>
            </a:gs>
          </a:gsLst>
          <a:lin ang="5400000" scaled="0"/>
        </a:gra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xfrm>
            <a:off x="914400" y="619125"/>
            <a:ext cx="10363200" cy="15954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 rot="5400000">
            <a:off x="4383947" y="-1103079"/>
            <a:ext cx="3424106" cy="103644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800" marR="0" lvl="1" indent="-101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1270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lvl="5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429000" marR="0" lvl="6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4800600" marR="0" lvl="7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6629400" marR="0" lvl="8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53" name="Shape 253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" name="Shape 254"/>
          <p:cNvSpPr txBox="1">
            <a:spLocks noGrp="1"/>
          </p:cNvSpPr>
          <p:nvPr>
            <p:ph type="ftr" idx="11"/>
          </p:nvPr>
        </p:nvSpPr>
        <p:spPr>
          <a:xfrm>
            <a:off x="914400" y="5883275"/>
            <a:ext cx="6672261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5" name="Shape 255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3586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fld>
            <a:endParaRPr lang="en-US"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bg>
      <p:bgPr>
        <a:gradFill>
          <a:gsLst>
            <a:gs pos="0">
              <a:schemeClr val="lt1"/>
            </a:gs>
            <a:gs pos="100000">
              <a:srgbClr val="B7B7B7"/>
            </a:gs>
          </a:gsLst>
          <a:lin ang="5400000" scaled="0"/>
        </a:gra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 rot="5400000">
            <a:off x="7410763" y="1923737"/>
            <a:ext cx="5181599" cy="25533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 rot="5400000">
            <a:off x="2152337" y="-628961"/>
            <a:ext cx="5181599" cy="76587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800" marR="0" lvl="1" indent="-101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1270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lvl="5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429000" marR="0" lvl="6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4800600" marR="0" lvl="7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6629400" marR="0" lvl="8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67" name="Shape 267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" name="Shape 268"/>
          <p:cNvSpPr txBox="1">
            <a:spLocks noGrp="1"/>
          </p:cNvSpPr>
          <p:nvPr>
            <p:ph type="ftr" idx="11"/>
          </p:nvPr>
        </p:nvSpPr>
        <p:spPr>
          <a:xfrm>
            <a:off x="914400" y="5883275"/>
            <a:ext cx="6672261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3586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fld>
            <a:endParaRPr lang="en-US"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bg>
      <p:bgPr>
        <a:gradFill>
          <a:gsLst>
            <a:gs pos="0">
              <a:schemeClr val="lt1"/>
            </a:gs>
            <a:gs pos="100000">
              <a:srgbClr val="B7B7B7"/>
            </a:gs>
          </a:gsLst>
          <a:lin ang="5400000" scaled="0"/>
        </a:gra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914400" y="619125"/>
            <a:ext cx="10363200" cy="15954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913774" y="2367091"/>
            <a:ext cx="10363826" cy="34241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800" marR="0" lvl="1" indent="-101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1270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lvl="5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429000" marR="0" lvl="6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4800600" marR="0" lvl="7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6629400" marR="0" lvl="8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914400" y="5883275"/>
            <a:ext cx="6672261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3586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fld>
            <a:endParaRPr lang="en-US"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gradFill>
          <a:gsLst>
            <a:gs pos="0">
              <a:schemeClr val="lt1"/>
            </a:gs>
            <a:gs pos="100000">
              <a:srgbClr val="B7B7B7"/>
            </a:gs>
          </a:gsLst>
          <a:lin ang="5400000" scaled="0"/>
        </a:gra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913774" y="828562"/>
            <a:ext cx="10351751" cy="27368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913774" y="3657457"/>
            <a:ext cx="10351751" cy="13681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914400" y="5883275"/>
            <a:ext cx="6672261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3586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fld>
            <a:endParaRPr lang="en-US"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bg>
      <p:bgPr>
        <a:gradFill>
          <a:gsLst>
            <a:gs pos="0">
              <a:schemeClr val="lt1"/>
            </a:gs>
            <a:gs pos="100000">
              <a:srgbClr val="B7B7B7"/>
            </a:gs>
          </a:gsLst>
          <a:lin ang="5400000" scaled="0"/>
        </a:gra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913775" y="618516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913774" y="2367091"/>
            <a:ext cx="5106026" cy="34241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800" marR="0" lvl="1" indent="-101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1270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lvl="5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429000" marR="0" lvl="6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4800600" marR="0" lvl="7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6629400" marR="0" lvl="8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65" name="Shape 65"/>
          <p:cNvSpPr txBox="1">
            <a:spLocks noGrp="1"/>
          </p:cNvSpPr>
          <p:nvPr>
            <p:ph type="body" idx="2"/>
          </p:nvPr>
        </p:nvSpPr>
        <p:spPr>
          <a:xfrm>
            <a:off x="6172200" y="2367091"/>
            <a:ext cx="5105399" cy="34241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800" marR="0" lvl="1" indent="-101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1270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lvl="5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429000" marR="0" lvl="6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4800600" marR="0" lvl="7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6629400" marR="0" lvl="8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66" name="Shape 66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>
            <a:spLocks noGrp="1"/>
          </p:cNvSpPr>
          <p:nvPr>
            <p:ph type="ftr" idx="11"/>
          </p:nvPr>
        </p:nvSpPr>
        <p:spPr>
          <a:xfrm>
            <a:off x="914400" y="5883275"/>
            <a:ext cx="6672261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3586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fld>
            <a:endParaRPr lang="en-US"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bg>
      <p:bgPr>
        <a:gradFill>
          <a:gsLst>
            <a:gs pos="0">
              <a:schemeClr val="lt1"/>
            </a:gs>
            <a:gs pos="100000">
              <a:srgbClr val="B7B7B7"/>
            </a:gs>
          </a:gsLst>
          <a:lin ang="5400000" scaled="0"/>
        </a:gra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913775" y="618516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1146328" y="2371017"/>
            <a:ext cx="4873474" cy="6799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0" name="Shape 80"/>
          <p:cNvSpPr txBox="1">
            <a:spLocks noGrp="1"/>
          </p:cNvSpPr>
          <p:nvPr>
            <p:ph type="body" idx="2"/>
          </p:nvPr>
        </p:nvSpPr>
        <p:spPr>
          <a:xfrm>
            <a:off x="913774" y="3051011"/>
            <a:ext cx="5106026" cy="27401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800" marR="0" lvl="1" indent="-101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1270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lvl="5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429000" marR="0" lvl="6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4800600" marR="0" lvl="7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6629400" marR="0" lvl="8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1" name="Shape 81"/>
          <p:cNvSpPr txBox="1">
            <a:spLocks noGrp="1"/>
          </p:cNvSpPr>
          <p:nvPr>
            <p:ph type="body" idx="3"/>
          </p:nvPr>
        </p:nvSpPr>
        <p:spPr>
          <a:xfrm>
            <a:off x="6396423" y="2371017"/>
            <a:ext cx="4881803" cy="6799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2" name="Shape 82"/>
          <p:cNvSpPr txBox="1">
            <a:spLocks noGrp="1"/>
          </p:cNvSpPr>
          <p:nvPr>
            <p:ph type="body" idx="4"/>
          </p:nvPr>
        </p:nvSpPr>
        <p:spPr>
          <a:xfrm>
            <a:off x="6172200" y="3051011"/>
            <a:ext cx="5105401" cy="27401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800" marR="0" lvl="1" indent="-101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1270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lvl="5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429000" marR="0" lvl="6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4800600" marR="0" lvl="7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6629400" marR="0" lvl="8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914400" y="5883275"/>
            <a:ext cx="6672261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3586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fld>
            <a:endParaRPr lang="en-US"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gradFill>
          <a:gsLst>
            <a:gs pos="0">
              <a:schemeClr val="lt1"/>
            </a:gs>
            <a:gs pos="100000">
              <a:srgbClr val="B7B7B7"/>
            </a:gs>
          </a:gsLst>
          <a:lin ang="5400000" scaled="0"/>
        </a:gra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914400" y="619125"/>
            <a:ext cx="10363200" cy="15954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96" name="Shape 96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Shape 97"/>
          <p:cNvSpPr txBox="1">
            <a:spLocks noGrp="1"/>
          </p:cNvSpPr>
          <p:nvPr>
            <p:ph type="ftr" idx="11"/>
          </p:nvPr>
        </p:nvSpPr>
        <p:spPr>
          <a:xfrm>
            <a:off x="914400" y="5883275"/>
            <a:ext cx="6672261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3586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fld>
            <a:endParaRPr lang="en-US"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gradFill>
          <a:gsLst>
            <a:gs pos="0">
              <a:schemeClr val="lt1"/>
            </a:gs>
            <a:gs pos="100000">
              <a:srgbClr val="B7B7B7"/>
            </a:gs>
          </a:gsLst>
          <a:lin ang="5400000" scaled="0"/>
        </a:gra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Shape 109"/>
          <p:cNvSpPr txBox="1">
            <a:spLocks noGrp="1"/>
          </p:cNvSpPr>
          <p:nvPr>
            <p:ph type="ftr" idx="11"/>
          </p:nvPr>
        </p:nvSpPr>
        <p:spPr>
          <a:xfrm>
            <a:off x="914400" y="5883275"/>
            <a:ext cx="6672261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3586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fld>
            <a:endParaRPr lang="en-US"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bg>
      <p:bgPr>
        <a:gradFill>
          <a:gsLst>
            <a:gs pos="0">
              <a:schemeClr val="lt1"/>
            </a:gs>
            <a:gs pos="100000">
              <a:srgbClr val="B7B7B7"/>
            </a:gs>
          </a:gsLst>
          <a:lin ang="5400000" scaled="0"/>
        </a:gra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913775" y="609600"/>
            <a:ext cx="3935687" cy="20232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5078062" y="609600"/>
            <a:ext cx="6200162" cy="518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800" marR="0" lvl="1" indent="-101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1270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lvl="5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429000" marR="0" lvl="6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4800600" marR="0" lvl="7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6629400" marR="0" lvl="8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22" name="Shape 122"/>
          <p:cNvSpPr txBox="1">
            <a:spLocks noGrp="1"/>
          </p:cNvSpPr>
          <p:nvPr>
            <p:ph type="body" idx="2"/>
          </p:nvPr>
        </p:nvSpPr>
        <p:spPr>
          <a:xfrm>
            <a:off x="913774" y="2632851"/>
            <a:ext cx="3935688" cy="31583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23" name="Shape 123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Shape 124"/>
          <p:cNvSpPr txBox="1">
            <a:spLocks noGrp="1"/>
          </p:cNvSpPr>
          <p:nvPr>
            <p:ph type="ftr" idx="11"/>
          </p:nvPr>
        </p:nvSpPr>
        <p:spPr>
          <a:xfrm>
            <a:off x="914400" y="5883275"/>
            <a:ext cx="6672261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3586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fld>
            <a:endParaRPr lang="en-US"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bg>
      <p:bgPr>
        <a:gradFill>
          <a:gsLst>
            <a:gs pos="0">
              <a:schemeClr val="lt1"/>
            </a:gs>
            <a:gs pos="100000">
              <a:srgbClr val="B7B7B7"/>
            </a:gs>
          </a:gsLst>
          <a:lin ang="5400000" scaled="0"/>
        </a:gra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913774" y="609600"/>
            <a:ext cx="5934968" cy="20232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6" name="Shape 136"/>
          <p:cNvSpPr>
            <a:spLocks noGrp="1"/>
          </p:cNvSpPr>
          <p:nvPr>
            <p:ph type="pic" idx="2"/>
          </p:nvPr>
        </p:nvSpPr>
        <p:spPr>
          <a:xfrm>
            <a:off x="7424803" y="609600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913794" y="2632851"/>
            <a:ext cx="5934948" cy="31583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8" name="Shape 138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Shape 139"/>
          <p:cNvSpPr txBox="1">
            <a:spLocks noGrp="1"/>
          </p:cNvSpPr>
          <p:nvPr>
            <p:ph type="ftr" idx="11"/>
          </p:nvPr>
        </p:nvSpPr>
        <p:spPr>
          <a:xfrm>
            <a:off x="914400" y="5883275"/>
            <a:ext cx="6672261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3586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fld>
            <a:endParaRPr lang="en-US"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4" Type="http://schemas.openxmlformats.org/officeDocument/2006/relationships/theme" Target="../theme/theme10.xml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Masters/_rels/slideMaster1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1.xml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Masters/_rels/slideMaster12.xml.rels><?xml version="1.0" encoding="UTF-8" standalone="yes"?>
<Relationships xmlns="http://schemas.openxmlformats.org/package/2006/relationships"><Relationship Id="rId4" Type="http://schemas.openxmlformats.org/officeDocument/2006/relationships/theme" Target="../theme/theme12.xml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Masters/_rels/slideMaster13.xml.rels><?xml version="1.0" encoding="UTF-8" standalone="yes"?>
<Relationships xmlns="http://schemas.openxmlformats.org/package/2006/relationships"><Relationship Id="rId4" Type="http://schemas.openxmlformats.org/officeDocument/2006/relationships/theme" Target="../theme/theme13.xml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Masters/_rels/slideMaster14.xml.rels><?xml version="1.0" encoding="UTF-8" standalone="yes"?>
<Relationships xmlns="http://schemas.openxmlformats.org/package/2006/relationships"><Relationship Id="rId4" Type="http://schemas.openxmlformats.org/officeDocument/2006/relationships/theme" Target="../theme/theme14.xml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Masters/_rels/slideMaster15.xml.rels><?xml version="1.0" encoding="UTF-8" standalone="yes"?>
<Relationships xmlns="http://schemas.openxmlformats.org/package/2006/relationships"><Relationship Id="rId4" Type="http://schemas.openxmlformats.org/officeDocument/2006/relationships/theme" Target="../theme/theme15.xml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Masters/_rels/slideMaster16.xml.rels><?xml version="1.0" encoding="UTF-8" standalone="yes"?>
<Relationships xmlns="http://schemas.openxmlformats.org/package/2006/relationships"><Relationship Id="rId4" Type="http://schemas.openxmlformats.org/officeDocument/2006/relationships/theme" Target="../theme/theme16.xml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Masters/_rels/slideMaster17.xml.rels><?xml version="1.0" encoding="UTF-8" standalone="yes"?>
<Relationships xmlns="http://schemas.openxmlformats.org/package/2006/relationships"><Relationship Id="rId4" Type="http://schemas.openxmlformats.org/officeDocument/2006/relationships/theme" Target="../theme/theme17.xml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Masters/_rels/slideMaster18.xml.rels><?xml version="1.0" encoding="UTF-8" standalone="yes"?>
<Relationships xmlns="http://schemas.openxmlformats.org/package/2006/relationships"><Relationship Id="rId4" Type="http://schemas.openxmlformats.org/officeDocument/2006/relationships/theme" Target="../theme/theme18.xml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4" Type="http://schemas.openxmlformats.org/officeDocument/2006/relationships/theme" Target="../theme/theme4.xml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Masters/_rels/slideMaster5.xml.rels><?xml version="1.0" encoding="UTF-8" standalone="yes"?>
<Relationships xmlns="http://schemas.openxmlformats.org/package/2006/relationships"><Relationship Id="rId4" Type="http://schemas.openxmlformats.org/officeDocument/2006/relationships/theme" Target="../theme/theme5.xml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Masters/_rels/slideMaster6.xml.rels><?xml version="1.0" encoding="UTF-8" standalone="yes"?>
<Relationships xmlns="http://schemas.openxmlformats.org/package/2006/relationships"><Relationship Id="rId4" Type="http://schemas.openxmlformats.org/officeDocument/2006/relationships/theme" Target="../theme/theme6.xml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Masters/_rels/slideMaster7.xml.rels><?xml version="1.0" encoding="UTF-8" standalone="yes"?>
<Relationships xmlns="http://schemas.openxmlformats.org/package/2006/relationships"><Relationship Id="rId4" Type="http://schemas.openxmlformats.org/officeDocument/2006/relationships/theme" Target="../theme/theme7.xml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Masters/_rels/slideMaster8.xml.rels><?xml version="1.0" encoding="UTF-8" standalone="yes"?>
<Relationships xmlns="http://schemas.openxmlformats.org/package/2006/relationships"><Relationship Id="rId4" Type="http://schemas.openxmlformats.org/officeDocument/2006/relationships/theme" Target="../theme/theme8.xml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Masters/_rels/slideMaster9.xml.rels><?xml version="1.0" encoding="UTF-8" standalone="yes"?>
<Relationships xmlns="http://schemas.openxmlformats.org/package/2006/relationships"><Relationship Id="rId4" Type="http://schemas.openxmlformats.org/officeDocument/2006/relationships/theme" Target="../theme/theme9.xml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B8B8B8"/>
            </a:gs>
          </a:gsLst>
          <a:lin ang="54000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914400" y="619125"/>
            <a:ext cx="10363200" cy="15954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9" name="Shape 9"/>
          <p:cNvSpPr txBox="1">
            <a:spLocks noGrp="1"/>
          </p:cNvSpPr>
          <p:nvPr>
            <p:ph type="body" idx="1"/>
          </p:nvPr>
        </p:nvSpPr>
        <p:spPr>
          <a:xfrm>
            <a:off x="914400" y="2366961"/>
            <a:ext cx="10363200" cy="34242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800" marR="0" lvl="1" indent="-101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1270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lvl="5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429000" marR="0" lvl="6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4800600" marR="0" lvl="7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6629400" marR="0" lvl="8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0" name="Shape 10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Shape 11"/>
          <p:cNvSpPr txBox="1">
            <a:spLocks noGrp="1"/>
          </p:cNvSpPr>
          <p:nvPr>
            <p:ph type="ftr" idx="11"/>
          </p:nvPr>
        </p:nvSpPr>
        <p:spPr>
          <a:xfrm>
            <a:off x="914400" y="5883275"/>
            <a:ext cx="6672261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3586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fld>
            <a:endParaRPr lang="en-US"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B8B8B8"/>
            </a:gs>
          </a:gsLst>
          <a:lin ang="5400000" scaled="0"/>
        </a:gra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Shape 12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914400" y="619125"/>
            <a:ext cx="10363200" cy="15954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914400" y="2366961"/>
            <a:ext cx="10363200" cy="34242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800" marR="0" lvl="1" indent="-101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1270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lvl="5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429000" marR="0" lvl="6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4800600" marR="0" lvl="7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6629400" marR="0" lvl="8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1" name="Shape 131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Shape 132"/>
          <p:cNvSpPr txBox="1">
            <a:spLocks noGrp="1"/>
          </p:cNvSpPr>
          <p:nvPr>
            <p:ph type="ftr" idx="11"/>
          </p:nvPr>
        </p:nvSpPr>
        <p:spPr>
          <a:xfrm>
            <a:off x="914400" y="5883275"/>
            <a:ext cx="6672261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3586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fld>
            <a:endParaRPr lang="en-US"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B8B8B8"/>
            </a:gs>
          </a:gsLst>
          <a:lin ang="5400000" scaled="0"/>
        </a:gra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Shape 14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914400" y="619125"/>
            <a:ext cx="10363200" cy="15954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914400" y="2366961"/>
            <a:ext cx="10363200" cy="34242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800" marR="0" lvl="1" indent="-101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1270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lvl="5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429000" marR="0" lvl="6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4800600" marR="0" lvl="7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6629400" marR="0" lvl="8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46" name="Shape 146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Shape 147"/>
          <p:cNvSpPr txBox="1">
            <a:spLocks noGrp="1"/>
          </p:cNvSpPr>
          <p:nvPr>
            <p:ph type="ftr" idx="11"/>
          </p:nvPr>
        </p:nvSpPr>
        <p:spPr>
          <a:xfrm>
            <a:off x="914400" y="5883275"/>
            <a:ext cx="6672261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3586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fld>
            <a:endParaRPr lang="en-US"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B8B8B8"/>
            </a:gs>
          </a:gsLst>
          <a:lin ang="5400000" scaled="0"/>
        </a:gra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Shape 15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914400" y="619125"/>
            <a:ext cx="10363200" cy="15954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914400" y="2366961"/>
            <a:ext cx="10363200" cy="34242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800" marR="0" lvl="1" indent="-101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1270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lvl="5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429000" marR="0" lvl="6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4800600" marR="0" lvl="7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6629400" marR="0" lvl="8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1" name="Shape 161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Shape 162"/>
          <p:cNvSpPr txBox="1">
            <a:spLocks noGrp="1"/>
          </p:cNvSpPr>
          <p:nvPr>
            <p:ph type="ftr" idx="11"/>
          </p:nvPr>
        </p:nvSpPr>
        <p:spPr>
          <a:xfrm>
            <a:off x="914400" y="5883275"/>
            <a:ext cx="6672261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3586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fld>
            <a:endParaRPr lang="en-US"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B8B8B8"/>
            </a:gs>
          </a:gsLst>
          <a:lin ang="5400000" scaled="0"/>
        </a:gra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hape 17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/>
        </p:nvSpPr>
        <p:spPr>
          <a:xfrm>
            <a:off x="1001712" y="754062"/>
            <a:ext cx="609599" cy="58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8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 lang="en-US" sz="8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Shape 174"/>
          <p:cNvSpPr txBox="1"/>
          <p:nvPr/>
        </p:nvSpPr>
        <p:spPr>
          <a:xfrm>
            <a:off x="10556875" y="2994025"/>
            <a:ext cx="609599" cy="58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8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lang="en-US" sz="8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914400" y="619125"/>
            <a:ext cx="10363200" cy="15954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914400" y="2366961"/>
            <a:ext cx="10363200" cy="34242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800" marR="0" lvl="1" indent="-101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1270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lvl="5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429000" marR="0" lvl="6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4800600" marR="0" lvl="7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6629400" marR="0" lvl="8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77" name="Shape 177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" name="Shape 178"/>
          <p:cNvSpPr txBox="1">
            <a:spLocks noGrp="1"/>
          </p:cNvSpPr>
          <p:nvPr>
            <p:ph type="ftr" idx="11"/>
          </p:nvPr>
        </p:nvSpPr>
        <p:spPr>
          <a:xfrm>
            <a:off x="914400" y="5883275"/>
            <a:ext cx="6672261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3586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fld>
            <a:endParaRPr lang="en-US"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B8B8B8"/>
            </a:gs>
          </a:gsLst>
          <a:lin ang="5400000" scaled="0"/>
        </a:gra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Shape 18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914400" y="619125"/>
            <a:ext cx="10363200" cy="15954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914400" y="2366961"/>
            <a:ext cx="10363200" cy="34242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800" marR="0" lvl="1" indent="-101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1270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lvl="5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429000" marR="0" lvl="6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4800600" marR="0" lvl="7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6629400" marR="0" lvl="8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2" name="Shape 192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Shape 193"/>
          <p:cNvSpPr txBox="1">
            <a:spLocks noGrp="1"/>
          </p:cNvSpPr>
          <p:nvPr>
            <p:ph type="ftr" idx="11"/>
          </p:nvPr>
        </p:nvSpPr>
        <p:spPr>
          <a:xfrm>
            <a:off x="914400" y="5883275"/>
            <a:ext cx="6672261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" name="Shape 194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3586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fld>
            <a:endParaRPr lang="en-US"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B8B8B8"/>
            </a:gs>
          </a:gsLst>
          <a:lin ang="5400000" scaled="0"/>
        </a:gra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Shape 20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914400" y="619125"/>
            <a:ext cx="10363200" cy="15954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914400" y="2366961"/>
            <a:ext cx="10363200" cy="34242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800" marR="0" lvl="1" indent="-101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1270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lvl="5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429000" marR="0" lvl="6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4800600" marR="0" lvl="7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6629400" marR="0" lvl="8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06" name="Shape 206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" name="Shape 207"/>
          <p:cNvSpPr txBox="1">
            <a:spLocks noGrp="1"/>
          </p:cNvSpPr>
          <p:nvPr>
            <p:ph type="ftr" idx="11"/>
          </p:nvPr>
        </p:nvSpPr>
        <p:spPr>
          <a:xfrm>
            <a:off x="914400" y="5883275"/>
            <a:ext cx="6672261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" name="Shape 208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3586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fld>
            <a:endParaRPr lang="en-US"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B8B8B8"/>
            </a:gs>
          </a:gsLst>
          <a:lin ang="5400000" scaled="0"/>
        </a:gra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Shape 22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914400" y="619125"/>
            <a:ext cx="10363200" cy="15954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914400" y="2366961"/>
            <a:ext cx="10363200" cy="34242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800" marR="0" lvl="1" indent="-101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1270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lvl="5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429000" marR="0" lvl="6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4800600" marR="0" lvl="7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6629400" marR="0" lvl="8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25" name="Shape 225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" name="Shape 226"/>
          <p:cNvSpPr txBox="1">
            <a:spLocks noGrp="1"/>
          </p:cNvSpPr>
          <p:nvPr>
            <p:ph type="ftr" idx="11"/>
          </p:nvPr>
        </p:nvSpPr>
        <p:spPr>
          <a:xfrm>
            <a:off x="914400" y="5883275"/>
            <a:ext cx="6672261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" name="Shape 227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3586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fld>
            <a:endParaRPr lang="en-US"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B8B8B8"/>
            </a:gs>
          </a:gsLst>
          <a:lin ang="5400000" scaled="0"/>
        </a:gra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Shape 24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24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914400" y="619125"/>
            <a:ext cx="10363200" cy="15954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914400" y="2366961"/>
            <a:ext cx="10363200" cy="34242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800" marR="0" lvl="1" indent="-101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1270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lvl="5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429000" marR="0" lvl="6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4800600" marR="0" lvl="7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6629400" marR="0" lvl="8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47" name="Shape 247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" name="Shape 248"/>
          <p:cNvSpPr txBox="1">
            <a:spLocks noGrp="1"/>
          </p:cNvSpPr>
          <p:nvPr>
            <p:ph type="ftr" idx="11"/>
          </p:nvPr>
        </p:nvSpPr>
        <p:spPr>
          <a:xfrm>
            <a:off x="914400" y="5883275"/>
            <a:ext cx="6672261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3586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fld>
            <a:endParaRPr lang="en-US"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B8B8B8"/>
            </a:gs>
          </a:gsLst>
          <a:lin ang="5400000" scaled="0"/>
        </a:gra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Shape 25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914400" y="619125"/>
            <a:ext cx="10363200" cy="15954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914400" y="2366961"/>
            <a:ext cx="10363200" cy="34242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800" marR="0" lvl="1" indent="-101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1270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lvl="5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429000" marR="0" lvl="6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4800600" marR="0" lvl="7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6629400" marR="0" lvl="8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61" name="Shape 261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" name="Shape 262"/>
          <p:cNvSpPr txBox="1">
            <a:spLocks noGrp="1"/>
          </p:cNvSpPr>
          <p:nvPr>
            <p:ph type="ftr" idx="11"/>
          </p:nvPr>
        </p:nvSpPr>
        <p:spPr>
          <a:xfrm>
            <a:off x="914400" y="5883275"/>
            <a:ext cx="6672261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" name="Shape 263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3586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fld>
            <a:endParaRPr lang="en-US"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B8B8B8"/>
            </a:gs>
          </a:gsLst>
          <a:lin ang="5400000" scaled="0"/>
        </a:gra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hape 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Shape 2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914400" y="619125"/>
            <a:ext cx="10363200" cy="15954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914400" y="2366961"/>
            <a:ext cx="10363200" cy="34242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800" marR="0" lvl="1" indent="-101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1270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lvl="5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429000" marR="0" lvl="6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4800600" marR="0" lvl="7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6629400" marR="0" lvl="8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914400" y="5883275"/>
            <a:ext cx="6672261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3586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fld>
            <a:endParaRPr lang="en-US"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B8B8B8"/>
            </a:gs>
          </a:gsLst>
          <a:lin ang="5400000" scaled="0"/>
        </a:gra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Shape 3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914400" y="619125"/>
            <a:ext cx="10363200" cy="15954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457200" marR="0" lvl="5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914400" marR="0" lvl="6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1371600" marR="0" lvl="7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1828800" marR="0" lvl="8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914400" y="2366961"/>
            <a:ext cx="10363200" cy="34242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800" marR="0" lvl="1" indent="-1143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1270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lvl="5" indent="-139700" algn="l" rtl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971800" marR="0" lvl="6" indent="-139700" algn="l" rtl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429000" marR="0" lvl="7" indent="-139700" algn="l" rtl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886200" marR="0" lvl="8" indent="-139700" algn="l" rtl="0">
              <a:lnSpc>
                <a:spcPct val="12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914400" y="5883275"/>
            <a:ext cx="6672261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3586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fld>
            <a:endParaRPr lang="en-US"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B8B8B8"/>
            </a:gs>
          </a:gsLst>
          <a:lin ang="5400000" scaled="0"/>
        </a:gra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Shape 4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4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914400" y="619125"/>
            <a:ext cx="10363200" cy="15954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914400" y="2366961"/>
            <a:ext cx="10363200" cy="34242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800" marR="0" lvl="1" indent="-101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1270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lvl="5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429000" marR="0" lvl="6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4800600" marR="0" lvl="7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6629400" marR="0" lvl="8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45" name="Shape 45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Shape 46"/>
          <p:cNvSpPr txBox="1">
            <a:spLocks noGrp="1"/>
          </p:cNvSpPr>
          <p:nvPr>
            <p:ph type="ftr" idx="11"/>
          </p:nvPr>
        </p:nvSpPr>
        <p:spPr>
          <a:xfrm>
            <a:off x="914400" y="5883275"/>
            <a:ext cx="6672261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3586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fld>
            <a:endParaRPr lang="en-US"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B8B8B8"/>
            </a:gs>
          </a:gsLst>
          <a:lin ang="5400000" scaled="0"/>
        </a:gra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Shape 5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914400" y="619125"/>
            <a:ext cx="10363200" cy="15954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914400" y="2366961"/>
            <a:ext cx="10363200" cy="34242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800" marR="0" lvl="1" indent="-101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1270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lvl="5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429000" marR="0" lvl="6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4800600" marR="0" lvl="7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6629400" marR="0" lvl="8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9" name="Shape 59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Shape 60"/>
          <p:cNvSpPr txBox="1">
            <a:spLocks noGrp="1"/>
          </p:cNvSpPr>
          <p:nvPr>
            <p:ph type="ftr" idx="11"/>
          </p:nvPr>
        </p:nvSpPr>
        <p:spPr>
          <a:xfrm>
            <a:off x="914400" y="5883275"/>
            <a:ext cx="6672261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3586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fld>
            <a:endParaRPr lang="en-US"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B8B8B8"/>
            </a:gs>
          </a:gsLst>
          <a:lin ang="5400000" scaled="0"/>
        </a:gra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Shape 7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914400" y="619125"/>
            <a:ext cx="10363200" cy="15954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914400" y="2366961"/>
            <a:ext cx="10363200" cy="34242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800" marR="0" lvl="1" indent="-101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1270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lvl="5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429000" marR="0" lvl="6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4800600" marR="0" lvl="7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6629400" marR="0" lvl="8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4" name="Shape 74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Shape 75"/>
          <p:cNvSpPr txBox="1">
            <a:spLocks noGrp="1"/>
          </p:cNvSpPr>
          <p:nvPr>
            <p:ph type="ftr" idx="11"/>
          </p:nvPr>
        </p:nvSpPr>
        <p:spPr>
          <a:xfrm>
            <a:off x="914400" y="5883275"/>
            <a:ext cx="6672261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3586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fld>
            <a:endParaRPr lang="en-US"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B8B8B8"/>
            </a:gs>
          </a:gsLst>
          <a:lin ang="5400000" scaled="0"/>
        </a:gra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8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914400" y="619125"/>
            <a:ext cx="10363200" cy="15954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914400" y="2366961"/>
            <a:ext cx="10363200" cy="34242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800" marR="0" lvl="1" indent="-101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1270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lvl="5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429000" marR="0" lvl="6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4800600" marR="0" lvl="7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6629400" marR="0" lvl="8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91" name="Shape 91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Shape 92"/>
          <p:cNvSpPr txBox="1">
            <a:spLocks noGrp="1"/>
          </p:cNvSpPr>
          <p:nvPr>
            <p:ph type="ftr" idx="11"/>
          </p:nvPr>
        </p:nvSpPr>
        <p:spPr>
          <a:xfrm>
            <a:off x="914400" y="5883275"/>
            <a:ext cx="6672261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Shape 93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3586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fld>
            <a:endParaRPr lang="en-US"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B8B8B8"/>
            </a:gs>
          </a:gsLst>
          <a:lin ang="5400000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914400" y="619125"/>
            <a:ext cx="10363200" cy="15954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914400" y="2366961"/>
            <a:ext cx="10363200" cy="34242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800" marR="0" lvl="1" indent="-101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1270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lvl="5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429000" marR="0" lvl="6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4800600" marR="0" lvl="7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6629400" marR="0" lvl="8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04" name="Shape 104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Shape 105"/>
          <p:cNvSpPr txBox="1">
            <a:spLocks noGrp="1"/>
          </p:cNvSpPr>
          <p:nvPr>
            <p:ph type="ftr" idx="11"/>
          </p:nvPr>
        </p:nvSpPr>
        <p:spPr>
          <a:xfrm>
            <a:off x="914400" y="5883275"/>
            <a:ext cx="6672261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3586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fld>
            <a:endParaRPr lang="en-US"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B8B8B8"/>
            </a:gs>
          </a:gsLst>
          <a:lin ang="5400000" scaled="0"/>
        </a:gra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914400" y="619125"/>
            <a:ext cx="10363200" cy="15954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914400" y="2366961"/>
            <a:ext cx="10363200" cy="34242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685800" marR="0" lvl="1" indent="-101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143000" marR="0" lvl="2" indent="-1270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600200" marR="0" lvl="3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057400" marR="0" lvl="4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514600" marR="0" lvl="5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429000" marR="0" lvl="6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4800600" marR="0" lvl="7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6629400" marR="0" lvl="8" indent="-1397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6" name="Shape 116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Shape 117"/>
          <p:cNvSpPr txBox="1">
            <a:spLocks noGrp="1"/>
          </p:cNvSpPr>
          <p:nvPr>
            <p:ph type="ftr" idx="11"/>
          </p:nvPr>
        </p:nvSpPr>
        <p:spPr>
          <a:xfrm>
            <a:off x="914400" y="5883275"/>
            <a:ext cx="6672261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63586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fld>
            <a:endParaRPr lang="en-US"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wmf"/><Relationship Id="rId1" Type="http://schemas.openxmlformats.org/officeDocument/2006/relationships/control" Target="../activeX/activeX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6" Type="http://schemas.openxmlformats.org/officeDocument/2006/relationships/image" Target="../media/image1.tiff"/><Relationship Id="rId5" Type="http://schemas.openxmlformats.org/officeDocument/2006/relationships/image" Target="../media/image7.png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ctrTitle"/>
          </p:nvPr>
        </p:nvSpPr>
        <p:spPr>
          <a:xfrm>
            <a:off x="1181100" y="1322387"/>
            <a:ext cx="9144000" cy="16970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Questrial"/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Routine Detection</a:t>
            </a:r>
            <a:endParaRPr lang="en-US" sz="48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type="subTitle" idx="1"/>
          </p:nvPr>
        </p:nvSpPr>
        <p:spPr>
          <a:xfrm>
            <a:off x="1344612" y="42878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200" b="0" i="0" u="none" strike="noStrike" cap="none">
                <a:solidFill>
                  <a:srgbClr val="7F7F7F"/>
                </a:solidFill>
                <a:latin typeface="Questrial"/>
                <a:ea typeface="Questrial"/>
                <a:cs typeface="Questrial"/>
                <a:sym typeface="Questrial"/>
              </a:rPr>
              <a:t>Duo Liu ,Lijian Wan, Chang Liu</a:t>
            </a:r>
            <a:endParaRPr lang="en-US" sz="2200" b="0" i="0" u="none" strike="noStrike" cap="none">
              <a:solidFill>
                <a:srgbClr val="7F7F7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title"/>
          </p:nvPr>
        </p:nvSpPr>
        <p:spPr>
          <a:xfrm>
            <a:off x="636587" y="293687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Questrial"/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Approach</a:t>
            </a:r>
            <a:endParaRPr lang="en-US" sz="36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281" name="Shape 28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377950" y="1892300"/>
            <a:ext cx="9915525" cy="408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>
            <a:spLocks noGrp="1"/>
          </p:cNvSpPr>
          <p:nvPr>
            <p:ph type="title"/>
          </p:nvPr>
        </p:nvSpPr>
        <p:spPr>
          <a:xfrm>
            <a:off x="544512" y="147636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Questrial"/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What we used in this app</a:t>
            </a:r>
            <a:endParaRPr lang="en-US" sz="36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287" name="Shape 28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63612" y="1322387"/>
            <a:ext cx="9944099" cy="5567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847725" y="65086"/>
            <a:ext cx="10363200" cy="15954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Questrial"/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Video Demo</a:t>
            </a:r>
            <a:endParaRPr lang="en-US" sz="36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2" name="" r:id="rId1" imgW="9151620" imgH="5762625"/>
        </mc:Choice>
        <mc:Fallback>
          <p:control name="" r:id="rId1" imgW="9151620" imgH="5762625">
            <p:pic>
              <p:nvPicPr>
                <p:cNvPr id="0" name="Host Control  1"/>
                <p:cNvPicPr/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584960" y="1054735"/>
                  <a:ext cx="9151620" cy="5762625"/>
                </a:xfrm>
                <a:prstGeom prst="rect">
                  <a:avLst/>
                </a:prstGeom>
              </p:spPr>
            </p:pic>
          </p:control>
        </mc:Fallback>
      </mc:AlternateContent>
    </p:controls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title"/>
          </p:nvPr>
        </p:nvSpPr>
        <p:spPr>
          <a:xfrm>
            <a:off x="914400" y="619125"/>
            <a:ext cx="10295467" cy="85116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Questrial"/>
              <a:buNone/>
            </a:pPr>
            <a:r>
              <a:rPr lang="en-US" altLang="zh-CN" sz="3600" b="0" i="0" u="none" strike="noStrike" cap="none" dirty="0" smtClean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Data</a:t>
            </a:r>
            <a:r>
              <a:rPr lang="zh-CN" altLang="en-US" sz="3600" b="0" i="0" u="none" strike="noStrike" cap="none" dirty="0" smtClean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altLang="zh-CN" sz="3600" b="0" i="0" u="none" strike="noStrike" cap="none" dirty="0" smtClean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Analysis</a:t>
            </a:r>
            <a:endParaRPr lang="en-US" sz="3600" b="0" i="0" u="none" strike="noStrike" cap="none" dirty="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aphicFrame>
        <p:nvGraphicFramePr>
          <p:cNvPr id="2" name="Diagram 1"/>
          <p:cNvGraphicFramePr/>
          <p:nvPr/>
        </p:nvGraphicFramePr>
        <p:xfrm>
          <a:off x="914324" y="147029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892" y="1617345"/>
            <a:ext cx="1336515" cy="1168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7320" y="1472790"/>
            <a:ext cx="1500717" cy="1473822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5787602" y="2148629"/>
            <a:ext cx="914400" cy="3233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12" y="5397690"/>
            <a:ext cx="4005622" cy="1221476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32" y="1889077"/>
            <a:ext cx="11148736" cy="3065060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1608920" y="5482409"/>
          <a:ext cx="81279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day0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day1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day2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day3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day4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day5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day6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day7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day8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12.1730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10.8021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8.0703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10.9072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8.2338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8.5305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9.0507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8.6104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36.9019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title"/>
          </p:nvPr>
        </p:nvSpPr>
        <p:spPr>
          <a:xfrm>
            <a:off x="914400" y="619125"/>
            <a:ext cx="10363200" cy="15954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Questrial"/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Conclusion</a:t>
            </a:r>
            <a:endParaRPr lang="en-US" sz="36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914400" y="2366961"/>
            <a:ext cx="10363200" cy="34242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Lack of data set</a:t>
            </a:r>
            <a:endParaRPr lang="en-US" sz="2000" b="0" i="0" u="none" strike="noStrike" cap="none" dirty="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upload the data into a server </a:t>
            </a:r>
            <a:endParaRPr lang="en-US" sz="2000" b="0" i="0" u="none" strike="noStrike" cap="none" dirty="0" smtClean="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endParaRPr lang="en-US" dirty="0"/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altLang="zh-CN" dirty="0" smtClean="0"/>
              <a:t>Heat</a:t>
            </a:r>
            <a:r>
              <a:rPr lang="zh-CN" altLang="en-US" dirty="0" smtClean="0"/>
              <a:t> </a:t>
            </a:r>
            <a:r>
              <a:rPr lang="en-US" altLang="zh-CN" dirty="0" smtClean="0"/>
              <a:t>Map’s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specific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</a:t>
            </a:r>
            <a:endParaRPr lang="en-US" altLang="zh-CN" dirty="0" smtClean="0"/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endParaRPr lang="en-US" sz="2000" b="0" i="0" u="none" strike="noStrike" cap="none" dirty="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altLang="zh-CN" dirty="0" smtClean="0"/>
              <a:t>Large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training</a:t>
            </a:r>
            <a:endParaRPr lang="en-US" sz="2000" b="0" i="0" u="none" strike="noStrike" cap="none" dirty="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title"/>
          </p:nvPr>
        </p:nvSpPr>
        <p:spPr>
          <a:xfrm>
            <a:off x="914400" y="619125"/>
            <a:ext cx="10363200" cy="15954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Questrial"/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Thank you</a:t>
            </a:r>
            <a:endParaRPr lang="en-US" sz="36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914400" y="2366961"/>
            <a:ext cx="10363200" cy="34242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1_Droplet">
  <a:themeElements>
    <a:clrScheme name="Droplet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Droplet">
  <a:themeElements>
    <a:clrScheme name="Droplet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Droplet">
  <a:themeElements>
    <a:clrScheme name="Droplet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Droplet">
  <a:themeElements>
    <a:clrScheme name="Droplet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2_Droplet">
  <a:themeElements>
    <a:clrScheme name="Droplet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3_Droplet">
  <a:themeElements>
    <a:clrScheme name="Droplet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4_Droplet">
  <a:themeElements>
    <a:clrScheme name="Droplet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5_Droplet">
  <a:themeElements>
    <a:clrScheme name="Droplet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6_Droplet">
  <a:themeElements>
    <a:clrScheme name="Droplet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7_Droplet">
  <a:themeElements>
    <a:clrScheme name="Droplet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Droplet">
  <a:themeElements>
    <a:clrScheme name="Droplet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roplet">
  <a:themeElements>
    <a:clrScheme name="Droplet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Droplet">
  <a:themeElements>
    <a:clrScheme name="Droplet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Droplet">
  <a:themeElements>
    <a:clrScheme name="Droplet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Droplet">
  <a:themeElements>
    <a:clrScheme name="Droplet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Droplet">
  <a:themeElements>
    <a:clrScheme name="Droplet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Droplet">
  <a:themeElements>
    <a:clrScheme name="Droplet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Droplet">
  <a:themeElements>
    <a:clrScheme name="Droplet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323</Words>
  <Application>WPS 演示</Application>
  <PresentationFormat>Widescreen</PresentationFormat>
  <Paragraphs>62</Paragraphs>
  <Slides>8</Slides>
  <Notes>7</Notes>
  <HiddenSlides>0</HiddenSlides>
  <MMClips>0</MMClips>
  <ScaleCrop>false</ScaleCrop>
  <HeadingPairs>
    <vt:vector size="4" baseType="variant">
      <vt:variant>
        <vt:lpstr>主题</vt:lpstr>
      </vt:variant>
      <vt:variant>
        <vt:i4>18</vt:i4>
      </vt:variant>
      <vt:variant>
        <vt:lpstr>幻灯片标题</vt:lpstr>
      </vt:variant>
      <vt:variant>
        <vt:i4>8</vt:i4>
      </vt:variant>
    </vt:vector>
  </HeadingPairs>
  <TitlesOfParts>
    <vt:vector size="26" baseType="lpstr">
      <vt:lpstr>1_Droplet</vt:lpstr>
      <vt:lpstr>2_Droplet</vt:lpstr>
      <vt:lpstr>Droplet</vt:lpstr>
      <vt:lpstr>3_Droplet</vt:lpstr>
      <vt:lpstr>4_Droplet</vt:lpstr>
      <vt:lpstr>5_Droplet</vt:lpstr>
      <vt:lpstr>6_Droplet</vt:lpstr>
      <vt:lpstr>7_Droplet</vt:lpstr>
      <vt:lpstr>8_Droplet</vt:lpstr>
      <vt:lpstr>9_Droplet</vt:lpstr>
      <vt:lpstr>10_Droplet</vt:lpstr>
      <vt:lpstr>11_Droplet</vt:lpstr>
      <vt:lpstr>12_Droplet</vt:lpstr>
      <vt:lpstr>13_Droplet</vt:lpstr>
      <vt:lpstr>14_Droplet</vt:lpstr>
      <vt:lpstr>15_Droplet</vt:lpstr>
      <vt:lpstr>16_Droplet</vt:lpstr>
      <vt:lpstr>17_Droplet</vt:lpstr>
      <vt:lpstr>Routine Detection</vt:lpstr>
      <vt:lpstr>Approach</vt:lpstr>
      <vt:lpstr>What we used in this app</vt:lpstr>
      <vt:lpstr>Video Demo</vt:lpstr>
      <vt:lpstr>Data Analysis</vt:lpstr>
      <vt:lpstr>Result</vt:lpstr>
      <vt:lpstr>Conclusion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Routine Detection</dc:title>
  <dc:creator/>
  <cp:lastModifiedBy>Leo</cp:lastModifiedBy>
  <cp:revision>10</cp:revision>
  <dcterms:created xsi:type="dcterms:W3CDTF">2016-05-02T17:52:00Z</dcterms:created>
  <dcterms:modified xsi:type="dcterms:W3CDTF">2016-05-02T17:59:39Z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2052-10.1.0.5603</vt:lpwstr>
  </property>
</Properties>
</file>